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1" r:id="rId4"/>
    <p:sldId id="262" r:id="rId5"/>
    <p:sldId id="256" r:id="rId6"/>
    <p:sldId id="258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today.ru/wp-content/uploads/2020/05/1bbe46279453afc1e06beb13bd9b8c0facbd84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8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87961" y="4869160"/>
            <a:ext cx="5289910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 группе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«Салют над дворцовой площадью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ГБДОУ 41</a:t>
            </a:r>
          </a:p>
          <a:p>
            <a:pPr algn="ctr"/>
            <a:r>
              <a:rPr lang="ru-RU" sz="24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Костыра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Александровна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27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rasfokus.ru/images/photos/medium/63039077e6d7754c0dfe4b830a055ec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2" y="0"/>
            <a:ext cx="9127537" cy="684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12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12.fotocdn.net/s119/04174c8b86b4747d/public_pin_l/27072772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98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14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ytimg.com/vi/i445SGCbOPw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02" y="0"/>
            <a:ext cx="914920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47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hudotvorchestvo.ru/wp-content/uploads/2019/04/web_%D0%A0%D0%90%D0%91%D0%9E%D0%A2%D0%90_%D0%A1%D0%B0%D0%BF%D1%80%D0%BE%D0%BD%D0%BE%D0%B2%D0%B0-%D0%90%D0%BD%D1%8F-9-%D0%BB%D0%B5%D1%82.-%D0%A1%D0%B0%D0%BB%D1%8E%D1%82-%D0%BD%D0%B0%D0%B4-%D0%B3%D0%BE%D1%80%D0%BE%D0%B4%D0%BE%D0%BC.-52%D1%8572-%D0%BA%D0%B0%D1%80%D1%82%D0%BE%D0%BD-%D0%B0%D0%BA%D1%80%D0%B8%D0%BB.-2019-%D0%B3.-300x2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26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isunki.assistancerussia.org/images/1/12137064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91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46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rokonkursy.ru/_ph/293/7292515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09" y="1"/>
            <a:ext cx="9135363" cy="685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61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xn--d1abbusdciv.xn--p1ai/wp-content/uploads/2020/05/-%D0%92%D0%B5%D1%80%D0%BE%D0%BD%D0%B8%D0%BA%D0%B0-%D1%80%D0%B8%D1%81.-%D0%A1%D0%B0%D0%BB%D1%8E%D1%82-%D0%9F%D0%BE%D0%B1%D0%B5%D0%B4%D1%8B-e1589526118878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88640"/>
            <a:ext cx="8844667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08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matri</dc:creator>
  <cp:lastModifiedBy>matri</cp:lastModifiedBy>
  <cp:revision>4</cp:revision>
  <dcterms:created xsi:type="dcterms:W3CDTF">2022-05-03T19:24:49Z</dcterms:created>
  <dcterms:modified xsi:type="dcterms:W3CDTF">2022-05-09T13:17:58Z</dcterms:modified>
</cp:coreProperties>
</file>