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4" r:id="rId3"/>
    <p:sldId id="290" r:id="rId4"/>
    <p:sldId id="288" r:id="rId5"/>
    <p:sldId id="289" r:id="rId6"/>
    <p:sldId id="292" r:id="rId7"/>
    <p:sldId id="281" r:id="rId8"/>
    <p:sldId id="278" r:id="rId9"/>
    <p:sldId id="285" r:id="rId10"/>
    <p:sldId id="267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60" autoAdjust="0"/>
    <p:restoredTop sz="94660"/>
  </p:normalViewPr>
  <p:slideViewPr>
    <p:cSldViewPr>
      <p:cViewPr varScale="1">
        <p:scale>
          <a:sx n="68" d="100"/>
          <a:sy n="68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C781D-3CC7-4804-86B6-999D8FB38E22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Презентация выполнена учителем нач. классов гимназии №498 г. Санкт-Петербурга Лисицыной Еленой Александровной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1A92F-85F0-4275-B665-F3FC2B9FC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5C48B-F071-485E-9967-08FF0A6A87B0}" type="datetimeFigureOut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Презентация выполнена учителем нач. классов гимназии №498 г. Санкт-Петербурга Лисицыной Еленой Александровной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D4AF6-4446-42D6-94F9-CA9FA06FE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Презентация выполнена учителем нач. классов гимназии №498 г. Санкт-Петербурга Лисицыной Еленой Александровной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Как звали девочку? Кто был ее ангелом-хранителем? Что нам удалось узнать о Святой?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Презентация выполнена учителем нач. классов гимназии №498 г. Санкт-Петербурга Лисицыной Еленой Александровной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Презентация выполнена учителем нач. классов гимназии №498 г. Санкт-Петербурга Лисицыной Еленой Александровной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C45C7F5-3C53-4687-A1FD-A7648E434C6D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7C9D7-B5B8-44F6-A8BA-A6D75F846234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50E1FF-06FA-4769-AF99-82F7C1C44D08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05AFF-1B1D-4A7F-AC34-7E20EBE5362E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32F40E2-538E-467D-9F16-E2336207832C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3F9AB2-EDDB-4345-9257-3963E792B82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9E5C70-4E81-4610-A359-659B97ADEE40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1B95D-11F1-4371-9D58-7C0B9E3DC533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98054-48E0-4A4F-A006-580E9222F58E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A49CD98-1F02-40CA-BD61-531D4B29C707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5926699-9699-4B13-83CE-CC13114CE411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5A35213-E652-4F18-990A-1AC2635DF065}" type="datetime1">
              <a:rPr lang="ru-RU" smtClean="0"/>
              <a:pPr/>
              <a:t>30.01.2022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C0392D5-1840-49E5-B9CD-11F48D66E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1040;&#1076;&#1084;&#1080;&#1085;\Desktop\&#1092;&#1077;&#1074;&#1088;&#1072;&#1083;&#1100;\&#1084;&#1091;&#1083;&#1100;&#1090;&#1082;&#1072;&#1083;&#1077;&#1085;&#1076;&#1072;&#1088;&#1100;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40;&#1076;&#1084;&#1080;&#1085;\Desktop\&#1092;&#1077;&#1074;&#1088;&#1072;&#1083;&#1100;\&#1041;&#1051;&#1040;&#1046;&#1045;&#1053;&#1053;&#1040;&#1071;%20&#1050;&#1057;&#1045;&#1053;&#1048;&#1071;%20&#1071;&#1042;&#1048;&#1051;&#1040;&#1057;&#1068;%20&#1059;%20&#1057;&#1042;&#1054;&#1048;&#1061;%20&#1052;&#1054;&#1065;&#1045;&#1049;%20%5b_art_Mjptlc%5d.mp4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8229600" cy="1333487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B0F0"/>
                </a:solidFill>
                <a:latin typeface="Bahnschrift SemiBold Condensed" pitchFamily="34" charset="0"/>
              </a:rPr>
              <a:t>«С ЛЮБОВЬЮ В СЕРДЦЕ»</a:t>
            </a:r>
            <a:endParaRPr lang="ru-RU" sz="7200" dirty="0">
              <a:solidFill>
                <a:srgbClr val="00B0F0"/>
              </a:solidFill>
              <a:latin typeface="Bahnschrift Semi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ahnschrift SemiBold Condensed" pitchFamily="34" charset="0"/>
              </a:rPr>
              <a:t>Блаженная Ксения Петербургская</a:t>
            </a:r>
            <a:endParaRPr lang="ru-RU" dirty="0">
              <a:solidFill>
                <a:srgbClr val="002060"/>
              </a:solidFill>
              <a:latin typeface="Bahnschrift SemiBold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186238" cy="471490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100" b="1" dirty="0">
                <a:solidFill>
                  <a:srgbClr val="002060"/>
                </a:solidFill>
                <a:latin typeface="Bahnschrift SemiBold Condensed" pitchFamily="34" charset="0"/>
              </a:rPr>
              <a:t>Святая Ксения</a:t>
            </a:r>
            <a:endParaRPr lang="ru-RU" sz="3100" dirty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ctr">
              <a:buNone/>
            </a:pP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В полдень ли ясный,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ночью безлунной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Ксения шла по дорогам.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Люди считали ее безумной,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Нищенкой темной, убогой.</a:t>
            </a:r>
          </a:p>
          <a:p>
            <a:pPr algn="ctr">
              <a:buNone/>
            </a:pP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В нее швыряли комьями грязи,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Ругали дурными словами,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Не замечая чудесной связи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Юродивой с Небесами.</a:t>
            </a:r>
          </a:p>
          <a:p>
            <a:pPr algn="ctr">
              <a:buNone/>
            </a:pP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Добрые люди, ее жалея,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Давали и деньги, и пищу.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Она ж, оставив себе копейку,</a:t>
            </a:r>
            <a:b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</a:br>
            <a:r>
              <a:rPr lang="ru-RU" sz="3100" dirty="0">
                <a:solidFill>
                  <a:srgbClr val="002060"/>
                </a:solidFill>
                <a:latin typeface="Bahnschrift SemiBold Condensed" pitchFamily="34" charset="0"/>
              </a:rPr>
              <a:t>Все раздавала нищим.</a:t>
            </a:r>
          </a:p>
          <a:p>
            <a:pPr algn="ctr">
              <a:buNone/>
            </a:pPr>
            <a:endParaRPr lang="ru-RU" sz="3100" dirty="0" smtClean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ctr">
              <a:buNone/>
            </a:pPr>
            <a:r>
              <a:rPr lang="ru-RU" sz="3100" dirty="0" smtClean="0">
                <a:solidFill>
                  <a:srgbClr val="002060"/>
                </a:solidFill>
                <a:latin typeface="Bahnschrift SemiBold Condensed" pitchFamily="34" charset="0"/>
              </a:rPr>
              <a:t>(</a:t>
            </a:r>
            <a:r>
              <a:rPr lang="ru-RU" sz="3100" dirty="0" smtClean="0">
                <a:solidFill>
                  <a:srgbClr val="002060"/>
                </a:solidFill>
                <a:latin typeface="Bahnschrift SemiBold Condensed" pitchFamily="34" charset="0"/>
              </a:rPr>
              <a:t>Татьяна Шорыгина) </a:t>
            </a:r>
            <a:endParaRPr lang="ru-RU" sz="3100" dirty="0">
              <a:solidFill>
                <a:srgbClr val="002060"/>
              </a:solidFill>
              <a:latin typeface="Bahnschrift SemiBold Condensed" pitchFamily="34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736"/>
            <a:ext cx="386265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0" y="5524513"/>
            <a:ext cx="8229600" cy="1333487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Bahnschrift SemiBold Condensed" pitchFamily="34" charset="0"/>
                <a:ea typeface="+mj-ea"/>
                <a:cs typeface="+mj-cs"/>
              </a:rPr>
              <a:t>«С ЛЮБОВЬЮ В СЕРДЦЕ»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Bahnschrift SemiBold Condensed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8229600" cy="1333487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B0F0"/>
                </a:solidFill>
                <a:latin typeface="Bahnschrift SemiBold Condensed" pitchFamily="34" charset="0"/>
              </a:rPr>
              <a:t>«С ЛЮБОВЬЮ В СЕРДЦЕ»</a:t>
            </a:r>
            <a:endParaRPr lang="ru-RU" sz="7200" dirty="0">
              <a:solidFill>
                <a:srgbClr val="00B0F0"/>
              </a:solidFill>
              <a:latin typeface="Bahnschrift Semi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85728"/>
            <a:ext cx="8358246" cy="11430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  <a:latin typeface="Bahnschrift SemiBold Condensed" pitchFamily="34" charset="0"/>
              </a:rPr>
              <a:t>Святая Ксения Петербургская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71546"/>
            <a:ext cx="404597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мульткалендарь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285728"/>
            <a:ext cx="9144000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472" y="285728"/>
            <a:ext cx="8358246" cy="11430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  <a:latin typeface="Bahnschrift SemiBold Condensed" pitchFamily="34" charset="0"/>
              </a:rPr>
              <a:t>Святая Ксения Петербургская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00108"/>
            <a:ext cx="3357586" cy="5540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3610763" cy="507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416215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БЛАЖЕННАЯ КСЕНИЯ ЯВИЛАСЬ У СВОИХ МОЩЕЙ [_art_Mjptlc]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214290"/>
            <a:ext cx="914400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717" y="571480"/>
            <a:ext cx="4433383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4541" y="285750"/>
            <a:ext cx="33963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457200" y="714356"/>
            <a:ext cx="8229600" cy="545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ahnschrift SemiBold" pitchFamily="34" charset="0"/>
              </a:rPr>
              <a:t>Что именно показалось самым главным в жизни этой необыкновенной женщины?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ahnschrift SemiBold" pitchFamily="34" charset="0"/>
              </a:rPr>
              <a:t>За что почитали и уважали Ксению люди?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ahnschrift SemiBold" pitchFamily="34" charset="0"/>
              </a:rPr>
              <a:t>Почему Святую Ксению прозвали Петербургской?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ahnschrift SemiBold" pitchFamily="34" charset="0"/>
              </a:rPr>
              <a:t>Почему современные петербуржцы приходят к часовне Ксении на Смоленское кладбище, чтобы почтить ее память?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ahnschrift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Desktop\1618450244_1-phonoteka_org-p-fon-dlya-prezentatsii-s-tsvetochkam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Bahnschrift SemiBold SemiConden" pitchFamily="34" charset="0"/>
              </a:rPr>
              <a:t>синквейн</a:t>
            </a:r>
            <a:endParaRPr lang="ru-RU" dirty="0">
              <a:solidFill>
                <a:srgbClr val="002060"/>
              </a:solidFill>
              <a:latin typeface="Bahnschrift SemiBold SemiConden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Bahnschrift SemiBold Condensed" pitchFamily="34" charset="0"/>
              </a:rPr>
              <a:t>1.  КСЕНИЯ ПЕТЕРБУРГСКАЯ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Bahnschrift SemiBold Condensed" pitchFamily="34" charset="0"/>
              </a:rPr>
              <a:t>2.  милая, добрая, милосердная, лучистая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Bahnschrift SemiBold Condensed" pitchFamily="34" charset="0"/>
              </a:rPr>
              <a:t>3. ходила, помогала, молилась, лечила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Bahnschrift SemiBold Condensed" pitchFamily="34" charset="0"/>
              </a:rPr>
              <a:t>4. Ксения является покровительницей семей.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Bahnschrift SemiBold Condensed" pitchFamily="34" charset="0"/>
              </a:rPr>
              <a:t>5. Святая, ангел, важная, благородная.</a:t>
            </a:r>
            <a:endParaRPr lang="ru-RU" sz="4000" dirty="0">
              <a:solidFill>
                <a:srgbClr val="002060"/>
              </a:solidFill>
              <a:latin typeface="Bahnschrift Semi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498</TotalTime>
  <Words>177</Words>
  <Application>Microsoft Office PowerPoint</Application>
  <PresentationFormat>Экран (4:3)</PresentationFormat>
  <Paragraphs>26</Paragraphs>
  <Slides>11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«С ЛЮБОВЬЮ В СЕРДЦЕ»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синквейн</vt:lpstr>
      <vt:lpstr>Блаженная Ксения Петербургская</vt:lpstr>
      <vt:lpstr>«С ЛЮБОВЬЮ В СЕРДЦЕ»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Ксения Блаженная</dc:title>
  <dc:creator>Александр</dc:creator>
  <cp:lastModifiedBy>Админ</cp:lastModifiedBy>
  <cp:revision>56</cp:revision>
  <dcterms:created xsi:type="dcterms:W3CDTF">2011-01-30T16:18:51Z</dcterms:created>
  <dcterms:modified xsi:type="dcterms:W3CDTF">2022-01-30T16:58:11Z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639559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