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64" r:id="rId5"/>
    <p:sldId id="262" r:id="rId6"/>
    <p:sldId id="258" r:id="rId7"/>
    <p:sldId id="267" r:id="rId8"/>
    <p:sldId id="259" r:id="rId9"/>
    <p:sldId id="266" r:id="rId10"/>
    <p:sldId id="269" r:id="rId11"/>
    <p:sldId id="271" r:id="rId12"/>
    <p:sldId id="272" r:id="rId13"/>
    <p:sldId id="270" r:id="rId14"/>
    <p:sldId id="260" r:id="rId15"/>
    <p:sldId id="265" r:id="rId16"/>
    <p:sldId id="261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F21C9-84BD-48B9-A127-E86EA03DB08B}" type="datetimeFigureOut">
              <a:rPr lang="ru-RU" smtClean="0"/>
              <a:pPr/>
              <a:t>17.09.2011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1507-F243-4E74-8FEE-E36601708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F21C9-84BD-48B9-A127-E86EA03DB08B}" type="datetimeFigureOut">
              <a:rPr lang="ru-RU" smtClean="0"/>
              <a:pPr/>
              <a:t>17.09.2011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1507-F243-4E74-8FEE-E36601708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F21C9-84BD-48B9-A127-E86EA03DB08B}" type="datetimeFigureOut">
              <a:rPr lang="ru-RU" smtClean="0"/>
              <a:pPr/>
              <a:t>17.09.2011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1507-F243-4E74-8FEE-E36601708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F21C9-84BD-48B9-A127-E86EA03DB08B}" type="datetimeFigureOut">
              <a:rPr lang="ru-RU" smtClean="0"/>
              <a:pPr/>
              <a:t>17.09.2011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1507-F243-4E74-8FEE-E36601708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F21C9-84BD-48B9-A127-E86EA03DB08B}" type="datetimeFigureOut">
              <a:rPr lang="ru-RU" smtClean="0"/>
              <a:pPr/>
              <a:t>17.09.2011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1507-F243-4E74-8FEE-E36601708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F21C9-84BD-48B9-A127-E86EA03DB08B}" type="datetimeFigureOut">
              <a:rPr lang="ru-RU" smtClean="0"/>
              <a:pPr/>
              <a:t>17.09.2011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1507-F243-4E74-8FEE-E36601708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F21C9-84BD-48B9-A127-E86EA03DB08B}" type="datetimeFigureOut">
              <a:rPr lang="ru-RU" smtClean="0"/>
              <a:pPr/>
              <a:t>17.09.2011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1507-F243-4E74-8FEE-E36601708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F21C9-84BD-48B9-A127-E86EA03DB08B}" type="datetimeFigureOut">
              <a:rPr lang="ru-RU" smtClean="0"/>
              <a:pPr/>
              <a:t>17.09.2011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1507-F243-4E74-8FEE-E36601708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F21C9-84BD-48B9-A127-E86EA03DB08B}" type="datetimeFigureOut">
              <a:rPr lang="ru-RU" smtClean="0"/>
              <a:pPr/>
              <a:t>17.09.2011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1507-F243-4E74-8FEE-E36601708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F21C9-84BD-48B9-A127-E86EA03DB08B}" type="datetimeFigureOut">
              <a:rPr lang="ru-RU" smtClean="0"/>
              <a:pPr/>
              <a:t>17.09.2011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1507-F243-4E74-8FEE-E36601708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F21C9-84BD-48B9-A127-E86EA03DB08B}" type="datetimeFigureOut">
              <a:rPr lang="ru-RU" smtClean="0"/>
              <a:pPr/>
              <a:t>17.09.2011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1507-F243-4E74-8FEE-E36601708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F21C9-84BD-48B9-A127-E86EA03DB08B}" type="datetimeFigureOut">
              <a:rPr lang="ru-RU" smtClean="0"/>
              <a:pPr/>
              <a:t>17.09.2011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F1507-F243-4E74-8FEE-E36601708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rmAutofit/>
          </a:bodyPr>
          <a:lstStyle/>
          <a:p>
            <a:r>
              <a:rPr lang="ru-RU" dirty="0" smtClean="0"/>
              <a:t>Как раздался взрыв могучий,</a:t>
            </a:r>
            <a:br>
              <a:rPr lang="ru-RU" dirty="0" smtClean="0"/>
            </a:br>
            <a:r>
              <a:rPr lang="ru-RU" dirty="0" smtClean="0"/>
              <a:t>и стена взлетела тучей,</a:t>
            </a:r>
            <a:br>
              <a:rPr lang="ru-RU" dirty="0" smtClean="0"/>
            </a:br>
            <a:r>
              <a:rPr lang="ru-RU" dirty="0" smtClean="0"/>
              <a:t>с вихрем огненным</a:t>
            </a:r>
            <a:br>
              <a:rPr lang="ru-RU" dirty="0" smtClean="0"/>
            </a:br>
            <a:r>
              <a:rPr lang="ru-RU" dirty="0" smtClean="0"/>
              <a:t>взвилась,-</a:t>
            </a:r>
            <a:br>
              <a:rPr lang="ru-RU" dirty="0" smtClean="0"/>
            </a:br>
            <a:r>
              <a:rPr lang="ru-RU" dirty="0" smtClean="0"/>
              <a:t>и царю _ _ _ _ _ _ </a:t>
            </a:r>
            <a:br>
              <a:rPr lang="ru-RU" dirty="0" smtClean="0"/>
            </a:br>
            <a:r>
              <a:rPr lang="ru-RU" dirty="0" smtClean="0"/>
              <a:t>сдалась…….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6192688"/>
          </a:xfrm>
        </p:spPr>
        <p:txBody>
          <a:bodyPr/>
          <a:lstStyle/>
          <a:p>
            <a:r>
              <a:rPr lang="ru-RU" dirty="0" smtClean="0"/>
              <a:t>И четверть века продолжалась</a:t>
            </a:r>
            <a:br>
              <a:rPr lang="ru-RU" dirty="0" smtClean="0"/>
            </a:br>
            <a:r>
              <a:rPr lang="ru-RU" dirty="0" smtClean="0"/>
              <a:t>_ _ _ _ _ _ _ _ _ война…</a:t>
            </a:r>
            <a:br>
              <a:rPr lang="ru-RU" dirty="0" smtClean="0"/>
            </a:br>
            <a:r>
              <a:rPr lang="ru-RU" dirty="0" smtClean="0"/>
              <a:t>Но ничего нам не досталось,</a:t>
            </a:r>
            <a:br>
              <a:rPr lang="ru-RU" dirty="0" smtClean="0"/>
            </a:br>
            <a:r>
              <a:rPr lang="ru-RU" dirty="0" smtClean="0"/>
              <a:t>а горя сколь дала она…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G:\иван гр\image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908720"/>
            <a:ext cx="4283968" cy="5688632"/>
          </a:xfrm>
          <a:prstGeom prst="rect">
            <a:avLst/>
          </a:prstGeom>
          <a:noFill/>
        </p:spPr>
      </p:pic>
      <p:pic>
        <p:nvPicPr>
          <p:cNvPr id="2052" name="Picture 4" descr="G:\иван гр\strelvoysk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7114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иван гр\1230243656_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2112" y="381000"/>
            <a:ext cx="5819775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5" descr="250px-Siege_of_Narva_15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570366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/>
          <a:lstStyle/>
          <a:p>
            <a:r>
              <a:rPr lang="ru-RU" dirty="0" smtClean="0"/>
              <a:t>Мы умеем предками гордиться-</a:t>
            </a:r>
            <a:br>
              <a:rPr lang="ru-RU" dirty="0" smtClean="0"/>
            </a:br>
            <a:r>
              <a:rPr lang="ru-RU" dirty="0" smtClean="0"/>
              <a:t>память о печатнике живет,</a:t>
            </a:r>
            <a:br>
              <a:rPr lang="ru-RU" dirty="0" smtClean="0"/>
            </a:br>
            <a:r>
              <a:rPr lang="ru-RU" dirty="0" smtClean="0"/>
              <a:t>_ _ _ _ _ _ _ _ памятник </a:t>
            </a:r>
            <a:br>
              <a:rPr lang="ru-RU" dirty="0" smtClean="0"/>
            </a:br>
            <a:r>
              <a:rPr lang="ru-RU" dirty="0" smtClean="0"/>
              <a:t>в столице</a:t>
            </a:r>
            <a:br>
              <a:rPr lang="ru-RU" dirty="0" smtClean="0"/>
            </a:br>
            <a:r>
              <a:rPr lang="ru-RU" dirty="0" smtClean="0"/>
              <a:t>сохраняет бережно народ.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6"/>
          <p:cNvPicPr>
            <a:picLocks noChangeAspect="1" noChangeArrowheads="1"/>
          </p:cNvPicPr>
          <p:nvPr/>
        </p:nvPicPr>
        <p:blipFill>
          <a:blip r:embed="rId2" cstate="print">
            <a:lum contrast="24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620688"/>
            <a:ext cx="4896793" cy="5184576"/>
          </a:xfrm>
          <a:prstGeom prst="rect">
            <a:avLst/>
          </a:prstGeom>
          <a:noFill/>
          <a:ln w="76200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сергей\Desktop\Картинки\книги\book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293096"/>
            <a:ext cx="1512168" cy="12961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5051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Пирует с дружиной </a:t>
            </a:r>
            <a:br>
              <a:rPr lang="ru-RU" dirty="0" smtClean="0"/>
            </a:br>
            <a:r>
              <a:rPr lang="ru-RU" dirty="0" smtClean="0"/>
              <a:t>отважный _ _ _ _ _</a:t>
            </a:r>
            <a:br>
              <a:rPr lang="ru-RU" dirty="0" smtClean="0"/>
            </a:br>
            <a:r>
              <a:rPr lang="ru-RU" dirty="0" smtClean="0"/>
              <a:t>подручным своим говорит атаман:</a:t>
            </a:r>
            <a:br>
              <a:rPr lang="ru-RU" dirty="0" smtClean="0"/>
            </a:br>
            <a:r>
              <a:rPr lang="ru-RU" dirty="0" smtClean="0"/>
              <a:t>«Не мерина вдоль и </a:t>
            </a:r>
            <a:br>
              <a:rPr lang="ru-RU" dirty="0" smtClean="0"/>
            </a:br>
            <a:r>
              <a:rPr lang="ru-RU" dirty="0" smtClean="0"/>
              <a:t>не пройдена вширь,</a:t>
            </a:r>
            <a:br>
              <a:rPr lang="ru-RU" dirty="0" smtClean="0"/>
            </a:br>
            <a:r>
              <a:rPr lang="ru-RU" dirty="0" smtClean="0"/>
              <a:t>покрыта тайгой непроезжей,</a:t>
            </a:r>
            <a:br>
              <a:rPr lang="ru-RU" dirty="0" smtClean="0"/>
            </a:br>
            <a:r>
              <a:rPr lang="ru-RU" dirty="0" smtClean="0"/>
              <a:t>у нас под ногой разостлалась</a:t>
            </a:r>
            <a:br>
              <a:rPr lang="ru-RU" dirty="0" smtClean="0"/>
            </a:br>
            <a:r>
              <a:rPr lang="ru-RU" dirty="0" smtClean="0"/>
              <a:t>_ _ _ _ _ _»…..</a:t>
            </a:r>
            <a:endParaRPr lang="ru-RU" dirty="0"/>
          </a:p>
        </p:txBody>
      </p:sp>
      <p:pic>
        <p:nvPicPr>
          <p:cNvPr id="4" name="Picture 2" descr="C:\Users\сергей\Desktop\Картинки\Животные\драконы\AN00932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1471613" cy="963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208912" cy="5904655"/>
          </a:xfrm>
          <a:prstGeom prst="rect">
            <a:avLst/>
          </a:prstGeom>
          <a:noFill/>
          <a:ln w="76200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сергей\Desktop\Картинки\Животные\драконы\AN00932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71613" cy="9636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4201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сергей\Desktop\Картинки\Природа\закаты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12" descr="15054d1225954245-istoriya-goroda-arzamas-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3843536" cy="2556520"/>
          </a:xfrm>
          <a:prstGeom prst="rect">
            <a:avLst/>
          </a:prstGeom>
          <a:noFill/>
        </p:spPr>
      </p:pic>
      <p:pic>
        <p:nvPicPr>
          <p:cNvPr id="1026" name="Picture 2" descr="G:\иван гр\оборона Казани от войск Ивана Грозног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2636912"/>
            <a:ext cx="5486400" cy="4221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/>
          </a:bodyPr>
          <a:lstStyle/>
          <a:p>
            <a:r>
              <a:rPr lang="ru-RU" dirty="0" smtClean="0"/>
              <a:t>И новгородцы, не переча,</a:t>
            </a:r>
            <a:br>
              <a:rPr lang="ru-RU" dirty="0" smtClean="0"/>
            </a:br>
            <a:r>
              <a:rPr lang="ru-RU" dirty="0" smtClean="0"/>
              <a:t>глядели бледною толпой,</a:t>
            </a:r>
            <a:br>
              <a:rPr lang="ru-RU" dirty="0" smtClean="0"/>
            </a:br>
            <a:r>
              <a:rPr lang="ru-RU" dirty="0" smtClean="0"/>
              <a:t>как медный колокол с их веча</a:t>
            </a:r>
            <a:br>
              <a:rPr lang="ru-RU" dirty="0" smtClean="0"/>
            </a:br>
            <a:r>
              <a:rPr lang="ru-RU" dirty="0" smtClean="0"/>
              <a:t>по воле царской снят долой!...</a:t>
            </a:r>
            <a:br>
              <a:rPr lang="ru-RU" dirty="0" smtClean="0"/>
            </a:br>
            <a:r>
              <a:rPr lang="ru-RU" dirty="0" smtClean="0"/>
              <a:t>…Прозвал народ не зря</a:t>
            </a:r>
            <a:br>
              <a:rPr lang="ru-RU" dirty="0" smtClean="0"/>
            </a:br>
            <a:r>
              <a:rPr lang="ru-RU" dirty="0" smtClean="0"/>
              <a:t>«_ _ _ _ _ _ _» этого царя.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Рисунок4"/>
          <p:cNvPicPr>
            <a:picLocks noChangeAspect="1" noChangeArrowheads="1"/>
          </p:cNvPicPr>
          <p:nvPr/>
        </p:nvPicPr>
        <p:blipFill>
          <a:blip r:embed="rId2" cstate="print">
            <a:lum contrast="18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836612"/>
            <a:ext cx="8424490" cy="5112667"/>
          </a:xfrm>
          <a:prstGeom prst="rect">
            <a:avLst/>
          </a:prstGeom>
          <a:noFill/>
          <a:ln w="76200">
            <a:solidFill>
              <a:srgbClr val="660033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" name="Picture 1" descr="C:\Users\сергей\Desktop\Картинки\звоночки\J010657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50987" cy="18748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5858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0"/>
            <a:ext cx="4968552" cy="6858000"/>
          </a:xfrm>
          <a:prstGeom prst="rect">
            <a:avLst/>
          </a:prstGeom>
          <a:noFill/>
          <a:ln w="76200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6439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/>
          <a:lstStyle/>
          <a:p>
            <a:r>
              <a:rPr lang="ru-RU" dirty="0" smtClean="0"/>
              <a:t>Служил « _ _ _ _ _ _ _ _» тот немало.</a:t>
            </a:r>
            <a:br>
              <a:rPr lang="ru-RU" dirty="0" smtClean="0"/>
            </a:br>
            <a:r>
              <a:rPr lang="ru-RU" dirty="0" smtClean="0"/>
              <a:t>Права хоть были не равны,</a:t>
            </a:r>
            <a:br>
              <a:rPr lang="ru-RU" dirty="0" smtClean="0"/>
            </a:br>
            <a:r>
              <a:rPr lang="ru-RU" dirty="0" smtClean="0"/>
              <a:t>Все ж произвола меньше стало,-</a:t>
            </a:r>
            <a:br>
              <a:rPr lang="ru-RU" dirty="0" smtClean="0"/>
            </a:br>
            <a:r>
              <a:rPr lang="ru-RU" dirty="0" smtClean="0"/>
              <a:t>Один закон для всей страны.</a:t>
            </a:r>
            <a:endParaRPr lang="ru-RU" dirty="0"/>
          </a:p>
        </p:txBody>
      </p:sp>
      <p:pic>
        <p:nvPicPr>
          <p:cNvPr id="11265" name="Picture 1" descr="C:\Users\сергей\Desktop\Картинки\книги\per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7704" cy="1412776"/>
          </a:xfrm>
          <a:prstGeom prst="rect">
            <a:avLst/>
          </a:prstGeom>
          <a:noFill/>
        </p:spPr>
      </p:pic>
      <p:pic>
        <p:nvPicPr>
          <p:cNvPr id="11267" name="Picture 3" descr="C:\Users\сергей\Desktop\Картинки\книги\J03097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5085184"/>
            <a:ext cx="3657600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z1-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48680"/>
            <a:ext cx="7344816" cy="5688632"/>
          </a:xfrm>
          <a:prstGeom prst="rect">
            <a:avLst/>
          </a:prstGeom>
          <a:noFill/>
          <a:ln w="76200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356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/>
          <a:lstStyle/>
          <a:p>
            <a:r>
              <a:rPr lang="ru-RU" dirty="0" smtClean="0"/>
              <a:t>Как побил государь</a:t>
            </a:r>
            <a:br>
              <a:rPr lang="ru-RU" dirty="0" smtClean="0"/>
            </a:br>
            <a:r>
              <a:rPr lang="ru-RU" dirty="0" smtClean="0"/>
              <a:t>Золотую орду под Казанью,</a:t>
            </a:r>
            <a:br>
              <a:rPr lang="ru-RU" dirty="0" smtClean="0"/>
            </a:br>
            <a:r>
              <a:rPr lang="ru-RU" dirty="0" smtClean="0"/>
              <a:t>Указал на подворье свое</a:t>
            </a:r>
            <a:br>
              <a:rPr lang="ru-RU" dirty="0" smtClean="0"/>
            </a:br>
            <a:r>
              <a:rPr lang="ru-RU" dirty="0" smtClean="0"/>
              <a:t>приходить мастерам.</a:t>
            </a:r>
            <a:br>
              <a:rPr lang="ru-RU" dirty="0" smtClean="0"/>
            </a:br>
            <a:r>
              <a:rPr lang="ru-RU" dirty="0" smtClean="0"/>
              <a:t>И велел,-</a:t>
            </a:r>
            <a:br>
              <a:rPr lang="ru-RU" dirty="0" smtClean="0"/>
            </a:br>
            <a:r>
              <a:rPr lang="ru-RU" dirty="0" smtClean="0"/>
              <a:t>в память оной победы</a:t>
            </a:r>
            <a:br>
              <a:rPr lang="ru-RU" dirty="0" smtClean="0"/>
            </a:br>
            <a:r>
              <a:rPr lang="ru-RU" dirty="0" smtClean="0"/>
              <a:t>да выстроят каменный _ _ _ _.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C:\Users\сергей\Desktop\Картинки\Иконки\Икона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51720" cy="1485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43"/>
          <p:cNvPicPr>
            <a:picLocks noChangeAspect="1" noChangeArrowheads="1"/>
          </p:cNvPicPr>
          <p:nvPr/>
        </p:nvPicPr>
        <p:blipFill>
          <a:blip r:embed="rId2" cstate="print">
            <a:lum bright="12000" contrast="12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2656"/>
            <a:ext cx="7056784" cy="6120680"/>
          </a:xfrm>
          <a:prstGeom prst="rect">
            <a:avLst/>
          </a:prstGeom>
          <a:noFill/>
          <a:ln w="76200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3713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38</Words>
  <Application>Microsoft Office PowerPoint</Application>
  <PresentationFormat>Экран (4:3)</PresentationFormat>
  <Paragraphs>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Как раздался взрыв могучий, и стена взлетела тучей, с вихрем огненным взвилась,- и царю _ _ _ _ _ _  сдалась……. </vt:lpstr>
      <vt:lpstr>Слайд 2</vt:lpstr>
      <vt:lpstr>И новгородцы, не переча, глядели бледною толпой, как медный колокол с их веча по воле царской снят долой!... …Прозвал народ не зря «_ _ _ _ _ _ _» этого царя. </vt:lpstr>
      <vt:lpstr>Слайд 4</vt:lpstr>
      <vt:lpstr>Слайд 5</vt:lpstr>
      <vt:lpstr>Служил « _ _ _ _ _ _ _ _» тот немало. Права хоть были не равны, Все ж произвола меньше стало,- Один закон для всей страны.</vt:lpstr>
      <vt:lpstr>Слайд 7</vt:lpstr>
      <vt:lpstr>Как побил государь Золотую орду под Казанью, Указал на подворье свое приходить мастерам. И велел,- в память оной победы да выстроят каменный _ _ _ _. </vt:lpstr>
      <vt:lpstr>Слайд 9</vt:lpstr>
      <vt:lpstr>И четверть века продолжалась _ _ _ _ _ _ _ _ _ война… Но ничего нам не досталось, а горя сколь дала она…</vt:lpstr>
      <vt:lpstr>Слайд 11</vt:lpstr>
      <vt:lpstr>Слайд 12</vt:lpstr>
      <vt:lpstr>Слайд 13</vt:lpstr>
      <vt:lpstr>Мы умеем предками гордиться- память о печатнике живет, _ _ _ _ _ _ _ _ памятник  в столице сохраняет бережно народ.</vt:lpstr>
      <vt:lpstr>Слайд 15</vt:lpstr>
      <vt:lpstr>Пирует с дружиной  отважный _ _ _ _ _ подручным своим говорит атаман: «Не мерина вдоль и  не пройдена вширь, покрыта тайгой непроезжей, у нас под ногой разостлалась _ _ _ _ _ _»…..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раздался взрыв могучий, и стена взлетела тучей, с вихрем огненным взвилась,- и царю _ _ _ _ _ _  сдалась…….</dc:title>
  <dc:creator>ильюк</dc:creator>
  <cp:lastModifiedBy>ильюк</cp:lastModifiedBy>
  <cp:revision>14</cp:revision>
  <dcterms:created xsi:type="dcterms:W3CDTF">2011-09-16T09:13:15Z</dcterms:created>
  <dcterms:modified xsi:type="dcterms:W3CDTF">2011-09-17T04:39:38Z</dcterms:modified>
</cp:coreProperties>
</file>