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6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E6354"/>
    <a:srgbClr val="003BB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64" d="100"/>
          <a:sy n="64" d="100"/>
        </p:scale>
        <p:origin x="72" y="3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2"/>
      </p:bgRef>
    </p:bg>
    <p:spTree>
      <p:nvGrpSpPr>
        <p:cNvPr id="1" name=""/>
        <p:cNvGrpSpPr/>
        <p:nvPr/>
      </p:nvGrpSpPr>
      <p:grpSpPr>
        <a:xfrm>
          <a:off x="0" y="0"/>
          <a:ext cx="0" cy="0"/>
          <a:chOff x="0" y="0"/>
          <a:chExt cx="0" cy="0"/>
        </a:xfrm>
      </p:grpSpPr>
      <p:sp>
        <p:nvSpPr>
          <p:cNvPr id="16" name="Rectangle 15"/>
          <p:cNvSpPr/>
          <p:nvPr/>
        </p:nvSpPr>
        <p:spPr>
          <a:xfrm>
            <a:off x="0" y="0"/>
            <a:ext cx="12192000" cy="6858000"/>
          </a:xfrm>
          <a:prstGeom prst="rect">
            <a:avLst/>
          </a:prstGeom>
          <a:blipFill dpi="0" rotWithShape="1">
            <a:blip r:embed="rId2">
              <a:alphaModFix amt="45000"/>
              <a:duotone>
                <a:schemeClr val="accent1">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11" name="Rectangle 10"/>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15" name="Rectangle 14"/>
          <p:cNvSpPr/>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4" name="Group 3"/>
          <p:cNvGrpSpPr/>
          <p:nvPr/>
        </p:nvGrpSpPr>
        <p:grpSpPr>
          <a:xfrm>
            <a:off x="5250180" y="1267730"/>
            <a:ext cx="1691640" cy="645295"/>
            <a:chOff x="5318306" y="1386268"/>
            <a:chExt cx="1567331" cy="645295"/>
          </a:xfrm>
        </p:grpSpPr>
        <p:cxnSp>
          <p:nvCxnSpPr>
            <p:cNvPr id="17" name="Straight Connector 16"/>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61708" y="2091263"/>
            <a:ext cx="9068586" cy="2590800"/>
          </a:xfrm>
        </p:spPr>
        <p:txBody>
          <a:bodyPr tIns="45720" bIns="45720" anchor="ctr">
            <a:noAutofit/>
          </a:bodyPr>
          <a:lstStyle>
            <a:lvl1pPr algn="ctr">
              <a:lnSpc>
                <a:spcPct val="83000"/>
              </a:lnSpc>
              <a:defRPr lang="en-US" sz="7200" b="0" kern="1200" cap="all" spc="-100" baseline="0" dirty="0">
                <a:solidFill>
                  <a:schemeClr val="tx1">
                    <a:lumMod val="85000"/>
                    <a:lumOff val="15000"/>
                  </a:schemeClr>
                </a:solidFill>
                <a:effectLst/>
                <a:latin typeface="+mj-lt"/>
                <a:ea typeface="+mn-ea"/>
                <a:cs typeface="+mn-cs"/>
              </a:defRPr>
            </a:lvl1pPr>
          </a:lstStyle>
          <a:p>
            <a:r>
              <a:rPr lang="ru-RU" smtClean="0"/>
              <a:t>Образец заголовка</a:t>
            </a:r>
            <a:endParaRPr lang="en-US" dirty="0"/>
          </a:p>
        </p:txBody>
      </p:sp>
      <p:sp>
        <p:nvSpPr>
          <p:cNvPr id="3" name="Subtitle 2"/>
          <p:cNvSpPr>
            <a:spLocks noGrp="1"/>
          </p:cNvSpPr>
          <p:nvPr>
            <p:ph type="subTitle" idx="1"/>
          </p:nvPr>
        </p:nvSpPr>
        <p:spPr>
          <a:xfrm>
            <a:off x="1562100" y="4682062"/>
            <a:ext cx="9070848" cy="457201"/>
          </a:xfrm>
        </p:spPr>
        <p:txBody>
          <a:bodyPr>
            <a:normAutofit/>
          </a:bodyPr>
          <a:lstStyle>
            <a:lvl1pPr marL="0" indent="0" algn="ctr">
              <a:spcBef>
                <a:spcPts val="0"/>
              </a:spcBef>
              <a:buNone/>
              <a:defRPr sz="1600" spc="80" baseline="0">
                <a:solidFill>
                  <a:schemeClr val="tx1"/>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20" name="Date Placeholder 19"/>
          <p:cNvSpPr>
            <a:spLocks noGrp="1"/>
          </p:cNvSpPr>
          <p:nvPr>
            <p:ph type="dt" sz="half" idx="10"/>
          </p:nvPr>
        </p:nvSpPr>
        <p:spPr>
          <a:xfrm>
            <a:off x="5318760" y="1341255"/>
            <a:ext cx="1554480" cy="527213"/>
          </a:xfrm>
        </p:spPr>
        <p:txBody>
          <a:bodyPr/>
          <a:lstStyle>
            <a:lvl1pPr algn="ctr">
              <a:defRPr sz="1300" spc="0" baseline="0">
                <a:solidFill>
                  <a:schemeClr val="tx1"/>
                </a:solidFill>
                <a:latin typeface="+mn-lt"/>
              </a:defRPr>
            </a:lvl1pPr>
          </a:lstStyle>
          <a:p>
            <a:fld id="{DDA51639-B2D6-4652-B8C3-1B4C224A7BAF}" type="datetimeFigureOut">
              <a:rPr lang="en-US" dirty="0"/>
              <a:t>4/21/2022</a:t>
            </a:fld>
            <a:endParaRPr lang="en-US" dirty="0"/>
          </a:p>
        </p:txBody>
      </p:sp>
      <p:sp>
        <p:nvSpPr>
          <p:cNvPr id="21" name="Footer Placeholder 20"/>
          <p:cNvSpPr>
            <a:spLocks noGrp="1"/>
          </p:cNvSpPr>
          <p:nvPr>
            <p:ph type="ftr" sz="quarter" idx="11"/>
          </p:nvPr>
        </p:nvSpPr>
        <p:spPr>
          <a:xfrm>
            <a:off x="1453896" y="5211060"/>
            <a:ext cx="5905500" cy="228600"/>
          </a:xfrm>
        </p:spPr>
        <p:txBody>
          <a:bodyPr/>
          <a:lstStyle>
            <a:lvl1pPr algn="l">
              <a:defRPr>
                <a:solidFill>
                  <a:schemeClr val="tx1">
                    <a:lumMod val="75000"/>
                    <a:lumOff val="25000"/>
                  </a:schemeClr>
                </a:solidFill>
              </a:defRPr>
            </a:lvl1pPr>
          </a:lstStyle>
          <a:p>
            <a:endParaRPr lang="en-US" dirty="0"/>
          </a:p>
        </p:txBody>
      </p:sp>
      <p:sp>
        <p:nvSpPr>
          <p:cNvPr id="22" name="Slide Number Placeholder 21"/>
          <p:cNvSpPr>
            <a:spLocks noGrp="1"/>
          </p:cNvSpPr>
          <p:nvPr>
            <p:ph type="sldNum" sz="quarter" idx="12"/>
          </p:nvPr>
        </p:nvSpPr>
        <p:spPr>
          <a:xfrm>
            <a:off x="8606919" y="5212080"/>
            <a:ext cx="2111881" cy="228600"/>
          </a:xfrm>
        </p:spPr>
        <p:txBody>
          <a:bodyPr/>
          <a:lstStyle>
            <a:lvl1pPr>
              <a:defRPr>
                <a:solidFill>
                  <a:schemeClr val="tx1">
                    <a:lumMod val="75000"/>
                    <a:lumOff val="25000"/>
                  </a:schemeClr>
                </a:solidFill>
              </a:defRPr>
            </a:lvl1pPr>
          </a:lstStyle>
          <a:p>
            <a:fld id="{4FAB73BC-B049-4115-A692-8D63A059BFB8}" type="slidenum">
              <a:rPr lang="en-US" dirty="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D11A6AA8-A04B-4104-9AE2-BD48D340E27F}" type="datetimeFigureOut">
              <a:rPr lang="en-US" dirty="0"/>
              <a:t>4/21/2022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1600" y="762000"/>
            <a:ext cx="2362200" cy="5257800"/>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838200" y="762000"/>
            <a:ext cx="8077200" cy="52578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E0BF79-FAC6-4A96-8DE1-F7B82E2E1652}" type="datetimeFigureOut">
              <a:rPr lang="en-US" dirty="0"/>
              <a:t>4/21/2022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82FF5DD9-2C52-442D-92E2-8072C0C3D7CD}" type="datetimeFigureOut">
              <a:rPr lang="en-US" dirty="0"/>
              <a:t>4/21/2022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2" name="Rectangle 21"/>
          <p:cNvSpPr/>
          <p:nvPr/>
        </p:nvSpPr>
        <p:spPr>
          <a:xfrm>
            <a:off x="0" y="0"/>
            <a:ext cx="12192000" cy="6858000"/>
          </a:xfrm>
          <a:prstGeom prst="rect">
            <a:avLst/>
          </a:prstGeom>
          <a:blipFill dpi="0" rotWithShape="1">
            <a:blip r:embed="rId2">
              <a:alphaModFix amt="45000"/>
              <a:duotone>
                <a:schemeClr val="accent2">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3" name="Rectangle 22"/>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24" name="Rectangle 23"/>
          <p:cNvSpPr/>
          <p:nvPr/>
        </p:nvSpPr>
        <p:spPr>
          <a:xfrm>
            <a:off x="1447800"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30" name="Rectangle 29"/>
          <p:cNvSpPr/>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31" name="Group 30"/>
          <p:cNvGrpSpPr/>
          <p:nvPr/>
        </p:nvGrpSpPr>
        <p:grpSpPr>
          <a:xfrm>
            <a:off x="5250180" y="1267730"/>
            <a:ext cx="1691640" cy="645295"/>
            <a:chOff x="5318306" y="1386268"/>
            <a:chExt cx="1567331" cy="645295"/>
          </a:xfrm>
        </p:grpSpPr>
        <p:cxnSp>
          <p:nvCxnSpPr>
            <p:cNvPr id="32" name="Straight Connector 31"/>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1563623" y="2094309"/>
            <a:ext cx="9070848" cy="2587752"/>
          </a:xfrm>
        </p:spPr>
        <p:txBody>
          <a:bodyPr anchor="ctr">
            <a:noAutofit/>
          </a:bodyPr>
          <a:lstStyle>
            <a:lvl1pPr algn="ctr">
              <a:lnSpc>
                <a:spcPct val="83000"/>
              </a:lnSpc>
              <a:defRPr lang="en-US" sz="7200" kern="1200" cap="all" spc="-100" baseline="0" dirty="0">
                <a:solidFill>
                  <a:schemeClr val="tx1">
                    <a:lumMod val="85000"/>
                    <a:lumOff val="15000"/>
                  </a:schemeClr>
                </a:solidFill>
                <a:effectLst/>
                <a:latin typeface="+mj-lt"/>
                <a:ea typeface="+mn-ea"/>
                <a:cs typeface="+mn-cs"/>
              </a:defRPr>
            </a:lvl1pPr>
          </a:lstStyle>
          <a:p>
            <a:r>
              <a:rPr lang="ru-RU" smtClean="0"/>
              <a:t>Образец заголовка</a:t>
            </a:r>
            <a:endParaRPr lang="en-US" dirty="0"/>
          </a:p>
        </p:txBody>
      </p:sp>
      <p:sp>
        <p:nvSpPr>
          <p:cNvPr id="3" name="Text Placeholder 2"/>
          <p:cNvSpPr>
            <a:spLocks noGrp="1"/>
          </p:cNvSpPr>
          <p:nvPr>
            <p:ph type="body" idx="1"/>
          </p:nvPr>
        </p:nvSpPr>
        <p:spPr>
          <a:xfrm>
            <a:off x="1563624" y="4682062"/>
            <a:ext cx="9070848" cy="457200"/>
          </a:xfrm>
        </p:spPr>
        <p:txBody>
          <a:bodyPr anchor="t">
            <a:normAutofit/>
          </a:bodyPr>
          <a:lstStyle>
            <a:lvl1pPr marL="0" indent="0" algn="ctr">
              <a:buNone/>
              <a:defRPr sz="1600">
                <a:solidFill>
                  <a:schemeClr val="tx1"/>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a:xfrm>
            <a:off x="5321808" y="1344502"/>
            <a:ext cx="1554480" cy="530352"/>
          </a:xfrm>
        </p:spPr>
        <p:txBody>
          <a:bodyPr/>
          <a:lstStyle>
            <a:lvl1pPr algn="ctr">
              <a:defRPr lang="en-US" sz="1300" kern="1200" spc="0" baseline="0">
                <a:solidFill>
                  <a:schemeClr val="tx1"/>
                </a:solidFill>
                <a:latin typeface="+mn-lt"/>
                <a:ea typeface="+mn-ea"/>
                <a:cs typeface="+mn-cs"/>
              </a:defRPr>
            </a:lvl1pPr>
          </a:lstStyle>
          <a:p>
            <a:fld id="{C44961B7-6B89-48AB-966F-622E2788EECC}" type="datetimeFigureOut">
              <a:rPr lang="en-US" dirty="0"/>
              <a:t>4/21/2022</a:t>
            </a:fld>
            <a:endParaRPr lang="en-US" dirty="0"/>
          </a:p>
        </p:txBody>
      </p:sp>
      <p:sp>
        <p:nvSpPr>
          <p:cNvPr id="5" name="Footer Placeholder 4"/>
          <p:cNvSpPr>
            <a:spLocks noGrp="1"/>
          </p:cNvSpPr>
          <p:nvPr>
            <p:ph type="ftr" sz="quarter" idx="11"/>
          </p:nvPr>
        </p:nvSpPr>
        <p:spPr>
          <a:xfrm>
            <a:off x="1453553" y="5211060"/>
            <a:ext cx="5907024" cy="228600"/>
          </a:xfrm>
        </p:spPr>
        <p:txBody>
          <a:bodyPr/>
          <a:lstStyle>
            <a:lvl1pPr algn="l">
              <a:defRPr/>
            </a:lvl1pPr>
          </a:lstStyle>
          <a:p>
            <a:endParaRPr lang="en-US" dirty="0"/>
          </a:p>
        </p:txBody>
      </p:sp>
      <p:sp>
        <p:nvSpPr>
          <p:cNvPr id="6" name="Slide Number Placeholder 5"/>
          <p:cNvSpPr>
            <a:spLocks noGrp="1"/>
          </p:cNvSpPr>
          <p:nvPr>
            <p:ph type="sldNum" sz="quarter" idx="12"/>
          </p:nvPr>
        </p:nvSpPr>
        <p:spPr>
          <a:xfrm>
            <a:off x="8604504" y="5211060"/>
            <a:ext cx="2112264" cy="228600"/>
          </a:xfrm>
        </p:spPr>
        <p:txBody>
          <a:bodyPr/>
          <a:lstStyle/>
          <a:p>
            <a:fld id="{4FAB73BC-B049-4115-A692-8D63A059BFB8}" type="slidenum">
              <a:rPr lang="en-US" dirty="0"/>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06680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37032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DBD3D6FB-79CC-4683-A046-BBE785BA1BED}" type="datetimeFigureOut">
              <a:rPr lang="en-US" dirty="0"/>
              <a:t>4/21/2022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1069848" y="2074334"/>
            <a:ext cx="4754880" cy="640080"/>
          </a:xfrm>
        </p:spPr>
        <p:txBody>
          <a:bodyPr anchor="ctr">
            <a:normAutofit/>
          </a:bodyPr>
          <a:lstStyle>
            <a:lvl1pPr marL="0" indent="0" algn="ctr">
              <a:spcBef>
                <a:spcPts val="0"/>
              </a:spcBef>
              <a:buNone/>
              <a:defRPr sz="1900" b="0">
                <a:solidFill>
                  <a:schemeClr val="tx2"/>
                </a:solidFill>
                <a:latin typeface="+mn-lt"/>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069848" y="2755898"/>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373368" y="2074334"/>
            <a:ext cx="4754880" cy="640080"/>
          </a:xfrm>
        </p:spPr>
        <p:txBody>
          <a:bodyPr anchor="ctr">
            <a:normAutofit/>
          </a:bodyPr>
          <a:lstStyle>
            <a:lvl1pPr marL="0" indent="0" algn="ctr">
              <a:spcBef>
                <a:spcPts val="0"/>
              </a:spcBef>
              <a:buNone/>
              <a:defRPr sz="1900" b="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373368" y="2756581"/>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9512B3E8-48F1-4B23-8498-D8A04A81EC9C}" type="datetimeFigureOut">
              <a:rPr lang="en-US" dirty="0"/>
              <a:t>4/21/2022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10B90D90-AA62-404D-A741-635B4370F9CB}" type="datetimeFigureOut">
              <a:rPr lang="en-US" dirty="0"/>
              <a:t>4/21/2022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57002E4-6836-46D1-9DBB-3C27C0DD3A89}" type="datetimeFigureOut">
              <a:rPr lang="en-US" dirty="0"/>
              <a:t>4/21/2022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6" name="Rectangle 15"/>
          <p:cNvSpPr/>
          <p:nvPr/>
        </p:nvSpPr>
        <p:spPr>
          <a:xfrm>
            <a:off x="245529" y="237744"/>
            <a:ext cx="8531352" cy="63825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9020386" y="237744"/>
            <a:ext cx="2926080" cy="6382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7392"/>
            <a:ext cx="2430780" cy="1645920"/>
          </a:xfrm>
        </p:spPr>
        <p:txBody>
          <a:bodyPr anchor="b">
            <a:normAutofit/>
          </a:bodyPr>
          <a:lstStyle>
            <a:lvl1pPr algn="l" defTabSz="914400" rtl="0" eaLnBrk="1" latinLnBrk="0" hangingPunct="1">
              <a:lnSpc>
                <a:spcPct val="90000"/>
              </a:lnSpc>
              <a:spcBef>
                <a:spcPct val="0"/>
              </a:spcBef>
              <a:buNone/>
              <a:defRPr lang="en-US" sz="2800" b="0" kern="1200" cap="none" spc="0" baseline="0" dirty="0">
                <a:solidFill>
                  <a:srgbClr val="FFFFFF"/>
                </a:solidFill>
                <a:effectLst/>
                <a:latin typeface="+mj-lt"/>
                <a:ea typeface="+mn-ea"/>
                <a:cs typeface="+mn-cs"/>
              </a:defRPr>
            </a:lvl1pPr>
          </a:lstStyle>
          <a:p>
            <a:r>
              <a:rPr lang="ru-RU" smtClean="0"/>
              <a:t>Образец заголовка</a:t>
            </a:r>
            <a:endParaRPr lang="en-US" dirty="0"/>
          </a:p>
        </p:txBody>
      </p:sp>
      <p:sp>
        <p:nvSpPr>
          <p:cNvPr id="3" name="Content Placeholder 2"/>
          <p:cNvSpPr>
            <a:spLocks noGrp="1"/>
          </p:cNvSpPr>
          <p:nvPr>
            <p:ph idx="1"/>
          </p:nvPr>
        </p:nvSpPr>
        <p:spPr>
          <a:xfrm>
            <a:off x="685800" y="609600"/>
            <a:ext cx="7772400" cy="53340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9296400" y="2286000"/>
            <a:ext cx="2430780" cy="3505200"/>
          </a:xfrm>
        </p:spPr>
        <p:txBody>
          <a:bodyPr>
            <a:normAutofit/>
          </a:bodyPr>
          <a:lstStyle>
            <a:lvl1pPr marL="0" indent="0">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8" name="Date Placeholder 7"/>
          <p:cNvSpPr>
            <a:spLocks noGrp="1"/>
          </p:cNvSpPr>
          <p:nvPr>
            <p:ph type="dt" sz="half" idx="10"/>
          </p:nvPr>
        </p:nvSpPr>
        <p:spPr/>
        <p:txBody>
          <a:bodyPr/>
          <a:lstStyle/>
          <a:p>
            <a:fld id="{1CF131DD-A141-4471-BCF9-C6073EDD7E20}" type="datetimeFigureOut">
              <a:rPr lang="en-US" dirty="0"/>
              <a:t>4/21/2022</a:t>
            </a:fld>
            <a:endParaRPr lang="en-US" dirty="0"/>
          </a:p>
        </p:txBody>
      </p:sp>
      <p:sp>
        <p:nvSpPr>
          <p:cNvPr id="9" name="Footer Placeholder 8"/>
          <p:cNvSpPr>
            <a:spLocks noGrp="1"/>
          </p:cNvSpPr>
          <p:nvPr>
            <p:ph type="ftr" sz="quarter" idx="11"/>
          </p:nvPr>
        </p:nvSpPr>
        <p:spPr/>
        <p:txBody>
          <a:bodyPr/>
          <a:lstStyle>
            <a:lvl1pPr algn="r">
              <a:defRPr/>
            </a:lvl1pPr>
          </a:lstStyle>
          <a:p>
            <a:endParaRPr lang="en-US" dirty="0"/>
          </a:p>
        </p:txBody>
      </p:sp>
      <p:sp>
        <p:nvSpPr>
          <p:cNvPr id="11" name="Slide Number Placeholder 10"/>
          <p:cNvSpPr>
            <a:spLocks noGrp="1"/>
          </p:cNvSpPr>
          <p:nvPr>
            <p:ph type="sldNum" sz="quarter" idx="12"/>
          </p:nvPr>
        </p:nvSpPr>
        <p:spPr>
          <a:xfrm>
            <a:off x="10393677" y="6223002"/>
            <a:ext cx="1463040" cy="274320"/>
          </a:xfrm>
        </p:spPr>
        <p:txBody>
          <a:bodyPr/>
          <a:lstStyle>
            <a:lvl1pPr>
              <a:defRPr>
                <a:solidFill>
                  <a:srgbClr val="FFFFFF"/>
                </a:solidFill>
              </a:defRPr>
            </a:lvl1pPr>
          </a:lstStyle>
          <a:p>
            <a:fld id="{4FAB73BC-B049-4115-A692-8D63A059BFB8}" type="slidenum">
              <a:rPr lang="en-US" dirty="0"/>
              <a:pPr/>
              <a:t>‹#›</a:t>
            </a:fld>
            <a:endParaRPr lang="en-US" dirty="0"/>
          </a:p>
        </p:txBody>
      </p:sp>
      <p:sp>
        <p:nvSpPr>
          <p:cNvPr id="12" name="Rectangle 11"/>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4" name="Rectangle 13"/>
          <p:cNvSpPr/>
          <p:nvPr/>
        </p:nvSpPr>
        <p:spPr>
          <a:xfrm>
            <a:off x="9020386" y="237744"/>
            <a:ext cx="2926080" cy="6382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3504"/>
            <a:ext cx="2432304" cy="1645920"/>
          </a:xfrm>
        </p:spPr>
        <p:txBody>
          <a:bodyPr anchor="b">
            <a:noAutofit/>
          </a:bodyPr>
          <a:lstStyle>
            <a:lvl1pPr algn="l">
              <a:defRPr sz="2800" b="0">
                <a:solidFill>
                  <a:srgbClr val="FFFFFF"/>
                </a:solidFill>
                <a:latin typeface="+mj-lt"/>
              </a:defRPr>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228599" y="237744"/>
            <a:ext cx="8531352" cy="6382512"/>
          </a:xfrm>
          <a:solidFill>
            <a:schemeClr val="accent1">
              <a:lumMod val="60000"/>
              <a:lumOff val="40000"/>
            </a:schemeClr>
          </a:solidFill>
          <a:ln>
            <a:noFill/>
          </a:ln>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9296400" y="2286000"/>
            <a:ext cx="2432304" cy="3502152"/>
          </a:xfrm>
        </p:spPr>
        <p:txBody>
          <a:bodyPr>
            <a:normAutofit/>
          </a:bodyPr>
          <a:lstStyle>
            <a:lvl1pPr marL="0" indent="0" algn="l">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lvl1pPr>
              <a:defRPr>
                <a:solidFill>
                  <a:srgbClr val="FFFFFF"/>
                </a:solidFill>
                <a:effectLst>
                  <a:outerShdw blurRad="12700" dist="6350" dir="2700000" algn="tl" rotWithShape="0">
                    <a:prstClr val="black">
                      <a:alpha val="40000"/>
                    </a:prstClr>
                  </a:outerShdw>
                </a:effectLst>
              </a:defRPr>
            </a:lvl1pPr>
          </a:lstStyle>
          <a:p>
            <a:fld id="{AB334A90-EB03-42F3-8859-2C2B2724C058}" type="datetimeFigureOut">
              <a:rPr lang="en-US" dirty="0"/>
              <a:t>4/21/2022</a:t>
            </a:fld>
            <a:endParaRPr lang="en-US" dirty="0"/>
          </a:p>
        </p:txBody>
      </p:sp>
      <p:sp>
        <p:nvSpPr>
          <p:cNvPr id="6" name="Footer Placeholder 5"/>
          <p:cNvSpPr>
            <a:spLocks noGrp="1"/>
          </p:cNvSpPr>
          <p:nvPr>
            <p:ph type="ftr" sz="quarter" idx="11"/>
          </p:nvPr>
        </p:nvSpPr>
        <p:spPr/>
        <p:txBody>
          <a:bodyPr/>
          <a:lstStyle>
            <a:lvl1pPr marL="0" algn="r" defTabSz="914400" rtl="0" eaLnBrk="1" latinLnBrk="0" hangingPunct="1">
              <a:defRPr lang="en-US" sz="1000" kern="1200" dirty="0">
                <a:solidFill>
                  <a:srgbClr val="FFFFFF"/>
                </a:solidFill>
                <a:effectLst>
                  <a:outerShdw blurRad="12700" dist="6350" dir="2700000" algn="tl" rotWithShape="0">
                    <a:prstClr val="black">
                      <a:alpha val="40000"/>
                    </a:prstClr>
                  </a:outerShdw>
                </a:effectLst>
                <a:latin typeface="+mn-lt"/>
                <a:ea typeface="+mn-ea"/>
                <a:cs typeface="+mn-cs"/>
              </a:defRPr>
            </a:lvl1pPr>
          </a:lstStyle>
          <a:p>
            <a:endParaRPr lang="en-US" dirty="0"/>
          </a:p>
        </p:txBody>
      </p:sp>
      <p:sp>
        <p:nvSpPr>
          <p:cNvPr id="7" name="Slide Number Placeholder 6"/>
          <p:cNvSpPr>
            <a:spLocks noGrp="1"/>
          </p:cNvSpPr>
          <p:nvPr>
            <p:ph type="sldNum" sz="quarter" idx="12"/>
          </p:nvPr>
        </p:nvSpPr>
        <p:spPr>
          <a:xfrm>
            <a:off x="10396728" y="6227064"/>
            <a:ext cx="1463040" cy="274320"/>
          </a:xfrm>
        </p:spPr>
        <p:txBody>
          <a:bodyPr/>
          <a:lstStyle>
            <a:lvl1pPr>
              <a:defRPr>
                <a:solidFill>
                  <a:srgbClr val="FFFFFF"/>
                </a:solidFill>
              </a:defRPr>
            </a:lvl1pPr>
          </a:lstStyle>
          <a:p>
            <a:fld id="{4FAB73BC-B049-4115-A692-8D63A059BFB8}" type="slidenum">
              <a:rPr lang="en-US" dirty="0"/>
              <a:pPr/>
              <a:t>‹#›</a:t>
            </a:fld>
            <a:endParaRPr lang="en-US" dirty="0"/>
          </a:p>
        </p:txBody>
      </p:sp>
      <p:sp>
        <p:nvSpPr>
          <p:cNvPr id="10" name="Rectangle 9"/>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4696" y="237744"/>
            <a:ext cx="11722608" cy="6382512"/>
          </a:xfrm>
          <a:prstGeom prst="rect">
            <a:avLst/>
          </a:prstGeom>
          <a:solidFill>
            <a:schemeClr val="bg2"/>
          </a:solidFill>
          <a:ln w="6350" cap="flat" cmpd="sng" algn="ctr">
            <a:noFill/>
            <a:prstDash val="solid"/>
          </a:ln>
          <a:effectLst>
            <a:softEdge rad="0"/>
          </a:effectLst>
        </p:spPr>
      </p:sp>
      <p:sp>
        <p:nvSpPr>
          <p:cNvPr id="2" name="Title Placeholder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066800" y="2103120"/>
            <a:ext cx="10058400" cy="39319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274320" y="6307672"/>
            <a:ext cx="2743200" cy="274320"/>
          </a:xfrm>
          <a:prstGeom prst="rect">
            <a:avLst/>
          </a:prstGeom>
        </p:spPr>
        <p:txBody>
          <a:bodyPr vert="horz" lIns="91440" tIns="45720" rIns="91440" bIns="45720" rtlCol="0" anchor="b"/>
          <a:lstStyle>
            <a:lvl1pPr algn="l">
              <a:defRPr sz="1000">
                <a:solidFill>
                  <a:schemeClr val="tx1">
                    <a:lumMod val="75000"/>
                    <a:lumOff val="25000"/>
                  </a:schemeClr>
                </a:solidFill>
              </a:defRPr>
            </a:lvl1pPr>
          </a:lstStyle>
          <a:p>
            <a:fld id="{CBC48EC7-AF6A-48D3-8284-14BACBEBDD84}" type="datetimeFigureOut">
              <a:rPr lang="en-US" dirty="0"/>
              <a:t>4/21/2022</a:t>
            </a:fld>
            <a:endParaRPr lang="en-US" dirty="0"/>
          </a:p>
        </p:txBody>
      </p:sp>
      <p:sp>
        <p:nvSpPr>
          <p:cNvPr id="5" name="Footer Placeholder 4"/>
          <p:cNvSpPr>
            <a:spLocks noGrp="1"/>
          </p:cNvSpPr>
          <p:nvPr>
            <p:ph type="ftr" sz="quarter" idx="3"/>
          </p:nvPr>
        </p:nvSpPr>
        <p:spPr>
          <a:xfrm>
            <a:off x="3489960" y="6307672"/>
            <a:ext cx="5212080" cy="274320"/>
          </a:xfrm>
          <a:prstGeom prst="rect">
            <a:avLst/>
          </a:prstGeom>
        </p:spPr>
        <p:txBody>
          <a:bodyPr vert="horz" lIns="91440" tIns="45720" rIns="91440" bIns="45720" rtlCol="0" anchor="b"/>
          <a:lstStyle>
            <a:lvl1pPr algn="ctr">
              <a:defRPr sz="1000">
                <a:solidFill>
                  <a:schemeClr val="tx1">
                    <a:lumMod val="75000"/>
                    <a:lumOff val="25000"/>
                  </a:schemeClr>
                </a:solidFill>
              </a:defRPr>
            </a:lvl1pPr>
          </a:lstStyle>
          <a:p>
            <a:endParaRPr lang="en-US" dirty="0"/>
          </a:p>
        </p:txBody>
      </p:sp>
      <p:sp>
        <p:nvSpPr>
          <p:cNvPr id="6" name="Slide Number Placeholder 5"/>
          <p:cNvSpPr>
            <a:spLocks noGrp="1"/>
          </p:cNvSpPr>
          <p:nvPr>
            <p:ph type="sldNum" sz="quarter" idx="4"/>
          </p:nvPr>
        </p:nvSpPr>
        <p:spPr>
          <a:xfrm>
            <a:off x="10469880" y="6307672"/>
            <a:ext cx="1463040" cy="274320"/>
          </a:xfrm>
          <a:prstGeom prst="rect">
            <a:avLst/>
          </a:prstGeom>
        </p:spPr>
        <p:txBody>
          <a:bodyPr vert="horz" lIns="91440" tIns="45720" rIns="91440" bIns="45720" rtlCol="0" anchor="b"/>
          <a:lstStyle>
            <a:lvl1pPr algn="r">
              <a:defRPr sz="1000">
                <a:solidFill>
                  <a:schemeClr val="tx1">
                    <a:lumMod val="75000"/>
                    <a:lumOff val="25000"/>
                  </a:schemeClr>
                </a:solidFill>
              </a:defRPr>
            </a:lvl1pPr>
          </a:lstStyle>
          <a:p>
            <a:fld id="{4FAB73BC-B049-4115-A692-8D63A059BFB8}"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hf sldNum="0" hdr="0" ftr="0" dt="0"/>
  <p:txStyles>
    <p:titleStyle>
      <a:lvl1pPr algn="l" defTabSz="914400" rtl="0" eaLnBrk="1" latinLnBrk="0" hangingPunct="1">
        <a:lnSpc>
          <a:spcPct val="90000"/>
        </a:lnSpc>
        <a:spcBef>
          <a:spcPct val="0"/>
        </a:spcBef>
        <a:buNone/>
        <a:defRPr lang="en-US" sz="4800" kern="1200" cap="none" spc="0" baseline="0" dirty="0">
          <a:solidFill>
            <a:schemeClr val="tx1">
              <a:lumMod val="85000"/>
              <a:lumOff val="15000"/>
            </a:schemeClr>
          </a:solidFill>
          <a:effectLst/>
          <a:latin typeface="+mj-lt"/>
          <a:ea typeface="+mn-ea"/>
          <a:cs typeface="+mn-cs"/>
        </a:defRPr>
      </a:lvl1pPr>
    </p:titleStyle>
    <p:bodyStyle>
      <a:lvl1pPr marL="182880" indent="-182880" algn="l" defTabSz="914400" rtl="0" eaLnBrk="1" latinLnBrk="0" hangingPunct="1">
        <a:lnSpc>
          <a:spcPct val="100000"/>
        </a:lnSpc>
        <a:spcBef>
          <a:spcPts val="900"/>
        </a:spcBef>
        <a:spcAft>
          <a:spcPts val="0"/>
        </a:spcAft>
        <a:buClr>
          <a:schemeClr val="tx1">
            <a:lumMod val="85000"/>
            <a:lumOff val="15000"/>
          </a:schemeClr>
        </a:buClr>
        <a:buFont typeface="Garamond" pitchFamily="18"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hyperlink" Target="https://www.calend.ru/persons/1933/" TargetMode="External"/><Relationship Id="rId2" Type="http://schemas.openxmlformats.org/officeDocument/2006/relationships/image" Target="../media/image3.jpg"/><Relationship Id="rId1" Type="http://schemas.openxmlformats.org/officeDocument/2006/relationships/slideLayout" Target="../slideLayouts/slideLayout4.xml"/><Relationship Id="rId4" Type="http://schemas.openxmlformats.org/officeDocument/2006/relationships/image" Target="../media/image5.jpg"/></Relationships>
</file>

<file path=ppt/slides/_rels/slide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000" b="-8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sz="6000" b="1" dirty="0" smtClean="0"/>
              <a:t>Удивительный мир английского языка</a:t>
            </a:r>
            <a:endParaRPr lang="ru-RU" sz="6000" b="1" dirty="0"/>
          </a:p>
        </p:txBody>
      </p:sp>
      <p:sp>
        <p:nvSpPr>
          <p:cNvPr id="3" name="Подзаголовок 2"/>
          <p:cNvSpPr>
            <a:spLocks noGrp="1"/>
          </p:cNvSpPr>
          <p:nvPr>
            <p:ph type="subTitle" idx="1"/>
          </p:nvPr>
        </p:nvSpPr>
        <p:spPr>
          <a:xfrm>
            <a:off x="6951938" y="4875245"/>
            <a:ext cx="3678356" cy="457201"/>
          </a:xfrm>
        </p:spPr>
        <p:txBody>
          <a:bodyPr/>
          <a:lstStyle/>
          <a:p>
            <a:pPr algn="r"/>
            <a:r>
              <a:rPr lang="ru-RU" dirty="0" smtClean="0"/>
              <a:t>Преподаватель: Новикова К.Г.</a:t>
            </a:r>
            <a:endParaRPr lang="ru-RU" dirty="0"/>
          </a:p>
        </p:txBody>
      </p:sp>
    </p:spTree>
    <p:extLst>
      <p:ext uri="{BB962C8B-B14F-4D97-AF65-F5344CB8AC3E}">
        <p14:creationId xmlns:p14="http://schemas.microsoft.com/office/powerpoint/2010/main" val="34304246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000" b="-8000"/>
          </a:stretch>
        </a:blipFill>
        <a:effectLst/>
      </p:bgPr>
    </p:bg>
    <p:spTree>
      <p:nvGrpSpPr>
        <p:cNvPr id="1" name=""/>
        <p:cNvGrpSpPr/>
        <p:nvPr/>
      </p:nvGrpSpPr>
      <p:grpSpPr>
        <a:xfrm>
          <a:off x="0" y="0"/>
          <a:ext cx="0" cy="0"/>
          <a:chOff x="0" y="0"/>
          <a:chExt cx="0" cy="0"/>
        </a:xfrm>
      </p:grpSpPr>
      <p:sp>
        <p:nvSpPr>
          <p:cNvPr id="3" name="Объект 2"/>
          <p:cNvSpPr>
            <a:spLocks noGrp="1"/>
          </p:cNvSpPr>
          <p:nvPr>
            <p:ph idx="1"/>
          </p:nvPr>
        </p:nvSpPr>
        <p:spPr>
          <a:xfrm>
            <a:off x="794480" y="704536"/>
            <a:ext cx="10687985" cy="5396459"/>
          </a:xfrm>
          <a:gradFill flip="none" rotWithShape="1">
            <a:gsLst>
              <a:gs pos="7000">
                <a:srgbClr val="003BB0"/>
              </a:gs>
              <a:gs pos="50000">
                <a:schemeClr val="bg2">
                  <a:tint val="100000"/>
                  <a:shade val="73000"/>
                  <a:satMod val="155000"/>
                </a:schemeClr>
              </a:gs>
              <a:gs pos="100000">
                <a:schemeClr val="bg1"/>
              </a:gs>
            </a:gsLst>
            <a:path path="circle">
              <a:fillToRect l="100000" t="100000"/>
            </a:path>
            <a:tileRect r="-100000" b="-100000"/>
          </a:gradFill>
          <a:ln>
            <a:solidFill>
              <a:schemeClr val="tx1"/>
            </a:solidFill>
          </a:ln>
        </p:spPr>
        <p:txBody>
          <a:bodyPr>
            <a:normAutofit lnSpcReduction="10000"/>
          </a:bodyPr>
          <a:lstStyle/>
          <a:p>
            <a:r>
              <a:rPr lang="ru-RU" sz="2800" b="1" dirty="0"/>
              <a:t>Факт</a:t>
            </a:r>
            <a:r>
              <a:rPr lang="en-US" sz="2800" b="1" dirty="0"/>
              <a:t> 1.</a:t>
            </a:r>
            <a:r>
              <a:rPr lang="en-US" sz="2800" dirty="0"/>
              <a:t> </a:t>
            </a:r>
            <a:r>
              <a:rPr lang="en-US" sz="2800" b="1" dirty="0"/>
              <a:t>Every second worker in the world uses English in his work. </a:t>
            </a:r>
            <a:r>
              <a:rPr lang="ru-RU" sz="2800" dirty="0"/>
              <a:t>Каждый второй</a:t>
            </a:r>
            <a:r>
              <a:rPr lang="ru-RU" sz="2800" b="1" dirty="0"/>
              <a:t> </a:t>
            </a:r>
            <a:r>
              <a:rPr lang="ru-RU" sz="2800" dirty="0"/>
              <a:t>работник в мире каждый день использует английский язык в работе. </a:t>
            </a:r>
            <a:endParaRPr lang="ru-RU" sz="2800" dirty="0" smtClean="0"/>
          </a:p>
          <a:p>
            <a:endParaRPr lang="ru-RU" sz="2800" b="1" dirty="0"/>
          </a:p>
          <a:p>
            <a:r>
              <a:rPr lang="ru-RU" sz="2800" b="1" dirty="0" smtClean="0"/>
              <a:t>Факт</a:t>
            </a:r>
            <a:r>
              <a:rPr lang="en-US" sz="2800" b="1" dirty="0" smtClean="0"/>
              <a:t> </a:t>
            </a:r>
            <a:r>
              <a:rPr lang="en-US" sz="2800" b="1" dirty="0"/>
              <a:t>2.</a:t>
            </a:r>
            <a:r>
              <a:rPr lang="en-US" sz="2800" dirty="0"/>
              <a:t> </a:t>
            </a:r>
            <a:r>
              <a:rPr lang="en-US" sz="2800" b="1" dirty="0"/>
              <a:t>80% of all information in the world is stored in English. </a:t>
            </a:r>
            <a:r>
              <a:rPr lang="en-US" sz="2800" dirty="0"/>
              <a:t>80%</a:t>
            </a:r>
            <a:r>
              <a:rPr lang="en-US" sz="2800" b="1" dirty="0"/>
              <a:t> </a:t>
            </a:r>
            <a:r>
              <a:rPr lang="ru-RU" sz="2800" dirty="0"/>
              <a:t>всех знаний человечества хранится на английском языке</a:t>
            </a:r>
            <a:r>
              <a:rPr lang="en-US" sz="2800" dirty="0"/>
              <a:t>. </a:t>
            </a:r>
            <a:endParaRPr lang="ru-RU" sz="2800" dirty="0"/>
          </a:p>
          <a:p>
            <a:endParaRPr lang="ru-RU" sz="2800" b="1" dirty="0" smtClean="0"/>
          </a:p>
          <a:p>
            <a:r>
              <a:rPr lang="ru-RU" sz="2800" b="1" dirty="0" smtClean="0"/>
              <a:t>Факт</a:t>
            </a:r>
            <a:r>
              <a:rPr lang="en-US" sz="2800" b="1" dirty="0" smtClean="0"/>
              <a:t> </a:t>
            </a:r>
            <a:r>
              <a:rPr lang="en-US" sz="2800" b="1" dirty="0"/>
              <a:t>3.</a:t>
            </a:r>
            <a:r>
              <a:rPr lang="en-US" sz="2800" dirty="0"/>
              <a:t> </a:t>
            </a:r>
            <a:r>
              <a:rPr lang="en-US" sz="2800" b="1" dirty="0"/>
              <a:t>If two men from different countries don’t speak the same language, in 70% they will speak English.</a:t>
            </a:r>
            <a:r>
              <a:rPr lang="en-US" sz="2800" dirty="0"/>
              <a:t> </a:t>
            </a:r>
            <a:r>
              <a:rPr lang="ru-RU" sz="2800" dirty="0"/>
              <a:t>Если два человека из разных стран не говорят на одном языке собеседника, в </a:t>
            </a:r>
            <a:r>
              <a:rPr lang="ru-RU" sz="2800" b="1" dirty="0"/>
              <a:t>70%</a:t>
            </a:r>
            <a:r>
              <a:rPr lang="ru-RU" sz="2800" dirty="0"/>
              <a:t> случаев они говорят по-английски. </a:t>
            </a:r>
          </a:p>
        </p:txBody>
      </p:sp>
    </p:spTree>
    <p:extLst>
      <p:ext uri="{BB962C8B-B14F-4D97-AF65-F5344CB8AC3E}">
        <p14:creationId xmlns:p14="http://schemas.microsoft.com/office/powerpoint/2010/main" val="32608059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crush"/>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000" b="-8000"/>
          </a:stretch>
        </a:blipFill>
        <a:effectLst/>
      </p:bgPr>
    </p:bg>
    <p:spTree>
      <p:nvGrpSpPr>
        <p:cNvPr id="1" name=""/>
        <p:cNvGrpSpPr/>
        <p:nvPr/>
      </p:nvGrpSpPr>
      <p:grpSpPr>
        <a:xfrm>
          <a:off x="0" y="0"/>
          <a:ext cx="0" cy="0"/>
          <a:chOff x="0" y="0"/>
          <a:chExt cx="0" cy="0"/>
        </a:xfrm>
      </p:grpSpPr>
      <p:sp>
        <p:nvSpPr>
          <p:cNvPr id="3" name="Объект 2"/>
          <p:cNvSpPr>
            <a:spLocks noGrp="1"/>
          </p:cNvSpPr>
          <p:nvPr>
            <p:ph idx="1"/>
          </p:nvPr>
        </p:nvSpPr>
        <p:spPr>
          <a:xfrm>
            <a:off x="794480" y="704536"/>
            <a:ext cx="10687985" cy="5396459"/>
          </a:xfrm>
          <a:gradFill flip="none" rotWithShape="1">
            <a:gsLst>
              <a:gs pos="7000">
                <a:srgbClr val="003BB0"/>
              </a:gs>
              <a:gs pos="50000">
                <a:schemeClr val="bg2">
                  <a:tint val="100000"/>
                  <a:shade val="73000"/>
                  <a:satMod val="155000"/>
                </a:schemeClr>
              </a:gs>
              <a:gs pos="100000">
                <a:schemeClr val="bg1"/>
              </a:gs>
            </a:gsLst>
            <a:path path="circle">
              <a:fillToRect l="100000" t="100000"/>
            </a:path>
            <a:tileRect r="-100000" b="-100000"/>
          </a:gradFill>
          <a:ln>
            <a:solidFill>
              <a:schemeClr val="tx1"/>
            </a:solidFill>
          </a:ln>
        </p:spPr>
        <p:txBody>
          <a:bodyPr>
            <a:normAutofit fontScale="92500" lnSpcReduction="10000"/>
          </a:bodyPr>
          <a:lstStyle/>
          <a:p>
            <a:r>
              <a:rPr lang="ru-RU" sz="2800" b="1" dirty="0"/>
              <a:t>Факт</a:t>
            </a:r>
            <a:r>
              <a:rPr lang="en-US" sz="2800" b="1" dirty="0"/>
              <a:t> 4.</a:t>
            </a:r>
            <a:r>
              <a:rPr lang="en-US" sz="2800" dirty="0"/>
              <a:t> </a:t>
            </a:r>
            <a:r>
              <a:rPr lang="en-US" sz="2800" b="1" dirty="0"/>
              <a:t>Most of the articles on the Internet are written in English, at the same time it is recognized as the official language of all scientists. </a:t>
            </a:r>
            <a:endParaRPr lang="ru-RU" sz="2800" b="1" dirty="0" smtClean="0"/>
          </a:p>
          <a:p>
            <a:pPr marL="0" indent="0">
              <a:buNone/>
            </a:pPr>
            <a:r>
              <a:rPr lang="ru-RU" sz="2800" dirty="0" smtClean="0"/>
              <a:t>Основная </a:t>
            </a:r>
            <a:r>
              <a:rPr lang="ru-RU" sz="2800" dirty="0"/>
              <a:t>масса статей в Интернете написана на английском, в то же время он признан официальным языком всех ученых. </a:t>
            </a:r>
          </a:p>
          <a:p>
            <a:endParaRPr lang="ru-RU" sz="2800" b="1" dirty="0" smtClean="0"/>
          </a:p>
          <a:p>
            <a:r>
              <a:rPr lang="ru-RU" sz="2800" b="1" dirty="0" smtClean="0"/>
              <a:t>Факт</a:t>
            </a:r>
            <a:r>
              <a:rPr lang="en-US" sz="2800" b="1" dirty="0" smtClean="0"/>
              <a:t> </a:t>
            </a:r>
            <a:r>
              <a:rPr lang="en-US" sz="2800" b="1" dirty="0"/>
              <a:t>5.</a:t>
            </a:r>
            <a:r>
              <a:rPr lang="en-US" sz="2800" dirty="0"/>
              <a:t> </a:t>
            </a:r>
            <a:r>
              <a:rPr lang="en-US" sz="2800" b="1" dirty="0"/>
              <a:t>Knowledge of English increases the chances of getting a prestigious job, and indicates the comprehensive development of the applicant for a certain position. </a:t>
            </a:r>
            <a:endParaRPr lang="ru-RU" sz="2800" b="1" dirty="0" smtClean="0"/>
          </a:p>
          <a:p>
            <a:pPr marL="0" indent="0">
              <a:buNone/>
            </a:pPr>
            <a:r>
              <a:rPr lang="ru-RU" sz="2800" dirty="0" smtClean="0"/>
              <a:t>Знание </a:t>
            </a:r>
            <a:r>
              <a:rPr lang="ru-RU" sz="2800" dirty="0"/>
              <a:t>английского увеличивает шансы на получение престижной работы, и свидетельствует о всестороннем развитии соискателя на определенную должность. </a:t>
            </a:r>
          </a:p>
        </p:txBody>
      </p:sp>
    </p:spTree>
    <p:extLst>
      <p:ext uri="{BB962C8B-B14F-4D97-AF65-F5344CB8AC3E}">
        <p14:creationId xmlns:p14="http://schemas.microsoft.com/office/powerpoint/2010/main" val="3383901173"/>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000" b="-8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22491" y="389744"/>
            <a:ext cx="4094813" cy="1249696"/>
          </a:xfrm>
        </p:spPr>
        <p:txBody>
          <a:bodyPr/>
          <a:lstStyle/>
          <a:p>
            <a:pPr algn="ctr"/>
            <a:r>
              <a:rPr lang="ru-RU" b="1" u="sng" dirty="0"/>
              <a:t>«</a:t>
            </a:r>
            <a:r>
              <a:rPr lang="en-US" b="1" u="sng" dirty="0"/>
              <a:t>Proverbs</a:t>
            </a:r>
            <a:r>
              <a:rPr lang="ru-RU" b="1" u="sng" dirty="0"/>
              <a:t>»</a:t>
            </a:r>
            <a:endParaRPr lang="ru-RU" dirty="0"/>
          </a:p>
        </p:txBody>
      </p:sp>
      <p:graphicFrame>
        <p:nvGraphicFramePr>
          <p:cNvPr id="5" name="Объект 4"/>
          <p:cNvGraphicFramePr>
            <a:graphicFrameLocks noGrp="1"/>
          </p:cNvGraphicFramePr>
          <p:nvPr>
            <p:ph idx="1"/>
            <p:extLst>
              <p:ext uri="{D42A27DB-BD31-4B8C-83A1-F6EECF244321}">
                <p14:modId xmlns:p14="http://schemas.microsoft.com/office/powerpoint/2010/main" val="624682249"/>
              </p:ext>
            </p:extLst>
          </p:nvPr>
        </p:nvGraphicFramePr>
        <p:xfrm>
          <a:off x="1020577" y="1804331"/>
          <a:ext cx="10237035" cy="4326646"/>
        </p:xfrm>
        <a:graphic>
          <a:graphicData uri="http://schemas.openxmlformats.org/drawingml/2006/table">
            <a:tbl>
              <a:tblPr firstRow="1" firstCol="1" bandRow="1"/>
              <a:tblGrid>
                <a:gridCol w="4750636"/>
                <a:gridCol w="5486399"/>
              </a:tblGrid>
              <a:tr h="4326646">
                <a:tc>
                  <a:txBody>
                    <a:bodyPr/>
                    <a:lstStyle/>
                    <a:p>
                      <a:pPr marL="342900" lvl="0" indent="-342900">
                        <a:lnSpc>
                          <a:spcPct val="107000"/>
                        </a:lnSpc>
                        <a:spcAft>
                          <a:spcPts val="750"/>
                        </a:spcAft>
                        <a:buFont typeface="+mj-lt"/>
                        <a:buAutoNum type="arabicPeriod"/>
                        <a:tabLst>
                          <a:tab pos="457200" algn="l"/>
                        </a:tabLst>
                      </a:pPr>
                      <a:r>
                        <a:rPr lang="en-US" sz="20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 good name is better than good face</a:t>
                      </a:r>
                      <a:endParaRPr lang="ru-RU" sz="20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750"/>
                        </a:spcAft>
                        <a:buFont typeface="+mj-lt"/>
                        <a:buAutoNum type="arabicPeriod"/>
                        <a:tabLst>
                          <a:tab pos="457200" algn="l"/>
                        </a:tabLst>
                      </a:pPr>
                      <a:r>
                        <a:rPr lang="en-US" sz="20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All is well that ends well</a:t>
                      </a:r>
                      <a:endParaRPr lang="ru-RU" sz="20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750"/>
                        </a:spcAft>
                        <a:buFont typeface="+mj-lt"/>
                        <a:buAutoNum type="arabicPeriod"/>
                        <a:tabLst>
                          <a:tab pos="457200" algn="l"/>
                        </a:tabLst>
                      </a:pPr>
                      <a:r>
                        <a:rPr lang="en-US" sz="20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 man is known by his friends</a:t>
                      </a:r>
                      <a:endParaRPr lang="ru-RU" sz="20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750"/>
                        </a:spcAft>
                        <a:buFont typeface="+mj-lt"/>
                        <a:buAutoNum type="arabicPeriod"/>
                        <a:tabLst>
                          <a:tab pos="457200" algn="l"/>
                        </a:tabLst>
                      </a:pPr>
                      <a:r>
                        <a:rPr lang="ru-RU" sz="20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Better late than never</a:t>
                      </a:r>
                      <a:endParaRPr lang="ru-RU" sz="20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750"/>
                        </a:spcAft>
                        <a:buFont typeface="+mj-lt"/>
                        <a:buAutoNum type="arabicPeriod"/>
                        <a:tabLst>
                          <a:tab pos="457200" algn="l"/>
                        </a:tabLst>
                      </a:pPr>
                      <a:r>
                        <a:rPr lang="ru-RU" sz="20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Doing is better than saying</a:t>
                      </a:r>
                      <a:endParaRPr lang="ru-RU" sz="20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750"/>
                        </a:spcAft>
                        <a:buFont typeface="+mj-lt"/>
                        <a:buAutoNum type="arabicPeriod"/>
                        <a:tabLst>
                          <a:tab pos="457200" algn="l"/>
                        </a:tabLst>
                      </a:pPr>
                      <a:r>
                        <a:rPr lang="en-US" sz="20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East or West home is best</a:t>
                      </a:r>
                      <a:endParaRPr lang="ru-RU" sz="20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750"/>
                        </a:spcAft>
                        <a:buFont typeface="+mj-lt"/>
                        <a:buAutoNum type="arabicPeriod"/>
                        <a:tabLst>
                          <a:tab pos="457200" algn="l"/>
                        </a:tabLst>
                      </a:pPr>
                      <a:r>
                        <a:rPr lang="ru-RU" sz="20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Knowledge is power</a:t>
                      </a:r>
                      <a:endParaRPr lang="ru-RU" sz="20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750"/>
                        </a:spcAft>
                        <a:buFont typeface="+mj-lt"/>
                        <a:buAutoNum type="arabicPeriod"/>
                        <a:tabLst>
                          <a:tab pos="457200" algn="l"/>
                        </a:tabLst>
                      </a:pPr>
                      <a:r>
                        <a:rPr lang="en-US" sz="20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 friend in need is a friend indeed</a:t>
                      </a:r>
                      <a:endParaRPr lang="ru-RU" sz="20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750"/>
                        </a:spcAft>
                        <a:buFont typeface="+mj-lt"/>
                        <a:buAutoNum type="arabicPeriod"/>
                        <a:tabLst>
                          <a:tab pos="457200" algn="l"/>
                        </a:tabLst>
                      </a:pPr>
                      <a:r>
                        <a:rPr lang="en-US" sz="20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 tree is known by its fruit</a:t>
                      </a:r>
                      <a:endParaRPr lang="ru-RU" sz="20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750"/>
                        </a:spcAft>
                        <a:buFont typeface="+mj-lt"/>
                        <a:buAutoNum type="arabicPeriod"/>
                        <a:tabLst>
                          <a:tab pos="457200" algn="l"/>
                        </a:tabLst>
                      </a:pPr>
                      <a:r>
                        <a:rPr lang="en-US" sz="20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One for all and all for one</a:t>
                      </a:r>
                      <a:endParaRPr lang="ru-RU" sz="20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73025"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07000"/>
                        </a:lnSpc>
                        <a:spcAft>
                          <a:spcPts val="750"/>
                        </a:spcAft>
                      </a:pPr>
                      <a:r>
                        <a:rPr lang="ru-RU" sz="20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 Птица видна по полету</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750"/>
                        </a:spcAft>
                      </a:pPr>
                      <a:r>
                        <a:rPr lang="ru-RU" sz="20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b. В гостях хорошо, а дома лучше</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750"/>
                        </a:spcAft>
                      </a:pPr>
                      <a:r>
                        <a:rPr lang="ru-RU" sz="20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c. Знания – сила</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750"/>
                        </a:spcAft>
                      </a:pPr>
                      <a:r>
                        <a:rPr lang="ru-RU" sz="20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d. Один за всех, все за одного</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750"/>
                        </a:spcAft>
                      </a:pPr>
                      <a:r>
                        <a:rPr lang="ru-RU" sz="20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e. Скажи мне, кто твой друг и я скажу, кто ты</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750"/>
                        </a:spcAft>
                      </a:pPr>
                      <a:r>
                        <a:rPr lang="ru-RU" sz="20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f. Всё хорошо, что хорошо кончается</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750"/>
                        </a:spcAft>
                      </a:pPr>
                      <a:r>
                        <a:rPr lang="ru-RU" sz="20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g. Дела громче слов</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750"/>
                        </a:spcAft>
                      </a:pPr>
                      <a:r>
                        <a:rPr lang="ru-RU" sz="20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h. Лучше поздно, чем никогда</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750"/>
                        </a:spcAft>
                      </a:pPr>
                      <a:r>
                        <a:rPr lang="ru-RU" sz="20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 Доброе имя лучше богатства</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750"/>
                        </a:spcAft>
                      </a:pPr>
                      <a:r>
                        <a:rPr lang="ru-RU" sz="20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j. Друг познается в беде</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73025" marR="730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Tree>
    <p:extLst>
      <p:ext uri="{BB962C8B-B14F-4D97-AF65-F5344CB8AC3E}">
        <p14:creationId xmlns:p14="http://schemas.microsoft.com/office/powerpoint/2010/main" val="674266641"/>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000" b="-8000"/>
          </a:stretch>
        </a:blipFill>
        <a:effectLst/>
      </p:bgPr>
    </p:bg>
    <p:spTree>
      <p:nvGrpSpPr>
        <p:cNvPr id="1" name=""/>
        <p:cNvGrpSpPr/>
        <p:nvPr/>
      </p:nvGrpSpPr>
      <p:grpSpPr>
        <a:xfrm>
          <a:off x="0" y="0"/>
          <a:ext cx="0" cy="0"/>
          <a:chOff x="0" y="0"/>
          <a:chExt cx="0" cy="0"/>
        </a:xfrm>
      </p:grpSpPr>
      <p:sp>
        <p:nvSpPr>
          <p:cNvPr id="3" name="Объект 2"/>
          <p:cNvSpPr>
            <a:spLocks noGrp="1"/>
          </p:cNvSpPr>
          <p:nvPr>
            <p:ph idx="1"/>
          </p:nvPr>
        </p:nvSpPr>
        <p:spPr>
          <a:xfrm>
            <a:off x="1349114" y="659567"/>
            <a:ext cx="9548735" cy="5651292"/>
          </a:xfrm>
          <a:gradFill flip="none" rotWithShape="1">
            <a:gsLst>
              <a:gs pos="11000">
                <a:schemeClr val="bg1"/>
              </a:gs>
              <a:gs pos="62000">
                <a:schemeClr val="accent6">
                  <a:lumMod val="60000"/>
                  <a:lumOff val="40000"/>
                </a:schemeClr>
              </a:gs>
              <a:gs pos="82000">
                <a:schemeClr val="accent1">
                  <a:lumMod val="75000"/>
                </a:schemeClr>
              </a:gs>
            </a:gsLst>
            <a:path path="circle">
              <a:fillToRect l="50000" t="50000" r="50000" b="50000"/>
            </a:path>
            <a:tileRect/>
          </a:gradFill>
          <a:ln>
            <a:solidFill>
              <a:schemeClr val="tx1"/>
            </a:solidFill>
          </a:ln>
        </p:spPr>
        <p:txBody>
          <a:bodyPr>
            <a:noAutofit/>
          </a:bodyPr>
          <a:lstStyle/>
          <a:p>
            <a:r>
              <a:rPr lang="en-US" sz="4400" b="1" dirty="0"/>
              <a:t>You live a new life for every new language you speak. If you know only one language, you live only once.</a:t>
            </a:r>
            <a:r>
              <a:rPr lang="en-US" sz="4400" dirty="0"/>
              <a:t> </a:t>
            </a:r>
            <a:endParaRPr lang="ru-RU" sz="4400" dirty="0"/>
          </a:p>
          <a:p>
            <a:pPr marL="0" indent="0">
              <a:buNone/>
            </a:pPr>
            <a:endParaRPr lang="ru-RU" sz="3600" dirty="0" smtClean="0"/>
          </a:p>
          <a:p>
            <a:pPr marL="0" indent="0">
              <a:buNone/>
            </a:pPr>
            <a:r>
              <a:rPr lang="en-US" sz="3600" dirty="0" smtClean="0"/>
              <a:t>C </a:t>
            </a:r>
            <a:r>
              <a:rPr lang="ru-RU" sz="3600" dirty="0"/>
              <a:t>каждым новым языком вы проживаете новую жизнь</a:t>
            </a:r>
            <a:r>
              <a:rPr lang="en-US" sz="3600" dirty="0"/>
              <a:t>. </a:t>
            </a:r>
            <a:r>
              <a:rPr lang="ru-RU" sz="3600" dirty="0"/>
              <a:t>Если вы знаете только один язык, вы живете всего один раз. </a:t>
            </a:r>
            <a:endParaRPr lang="ru-RU" sz="3600" dirty="0"/>
          </a:p>
        </p:txBody>
      </p:sp>
    </p:spTree>
    <p:extLst>
      <p:ext uri="{BB962C8B-B14F-4D97-AF65-F5344CB8AC3E}">
        <p14:creationId xmlns:p14="http://schemas.microsoft.com/office/powerpoint/2010/main" val="937407563"/>
      </p:ext>
    </p:extLst>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000" b="-8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sz="8000" b="1" dirty="0" smtClean="0"/>
              <a:t>THANK YOU for ATTENTION!!!</a:t>
            </a:r>
            <a:endParaRPr lang="ru-RU" sz="8000" b="1" dirty="0"/>
          </a:p>
        </p:txBody>
      </p:sp>
    </p:spTree>
    <p:extLst>
      <p:ext uri="{BB962C8B-B14F-4D97-AF65-F5344CB8AC3E}">
        <p14:creationId xmlns:p14="http://schemas.microsoft.com/office/powerpoint/2010/main" val="289873753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2192000" cy="6858000"/>
          </a:xfrm>
          <a:prstGeom prst="rect">
            <a:avLst/>
          </a:prstGeom>
        </p:spPr>
      </p:pic>
    </p:spTree>
    <p:extLst>
      <p:ext uri="{BB962C8B-B14F-4D97-AF65-F5344CB8AC3E}">
        <p14:creationId xmlns:p14="http://schemas.microsoft.com/office/powerpoint/2010/main" val="2700565095"/>
      </p:ext>
    </p:extLst>
  </p:cSld>
  <p:clrMapOvr>
    <a:masterClrMapping/>
  </p:clrMapOvr>
  <p:transition spd="slow">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002060"/>
            </a:gs>
            <a:gs pos="77000">
              <a:schemeClr val="bg2">
                <a:tint val="100000"/>
                <a:shade val="73000"/>
                <a:satMod val="155000"/>
              </a:schemeClr>
            </a:gs>
            <a:gs pos="100000">
              <a:schemeClr val="bg2">
                <a:tint val="100000"/>
                <a:shade val="67000"/>
                <a:satMod val="14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useBgFill="1">
        <p:nvSpPr>
          <p:cNvPr id="4" name="Объект 3"/>
          <p:cNvSpPr>
            <a:spLocks noGrp="1"/>
          </p:cNvSpPr>
          <p:nvPr>
            <p:ph idx="1"/>
          </p:nvPr>
        </p:nvSpPr>
        <p:spPr>
          <a:xfrm>
            <a:off x="1081790" y="1409075"/>
            <a:ext cx="10058400" cy="4086319"/>
          </a:xfrm>
        </p:spPr>
        <p:txBody>
          <a:bodyPr/>
          <a:lstStyle/>
          <a:p>
            <a:r>
              <a:rPr lang="en-US" sz="4400" b="1" dirty="0"/>
              <a:t>To have another language is to possess a second soul</a:t>
            </a:r>
            <a:r>
              <a:rPr lang="ru-RU" sz="4400" b="1" dirty="0" smtClean="0"/>
              <a:t>.</a:t>
            </a:r>
            <a:endParaRPr lang="ru-RU" sz="4400" dirty="0" smtClean="0"/>
          </a:p>
          <a:p>
            <a:r>
              <a:rPr lang="ru-RU" sz="4400" dirty="0" smtClean="0"/>
              <a:t>Владеть </a:t>
            </a:r>
            <a:r>
              <a:rPr lang="ru-RU" sz="4400" dirty="0"/>
              <a:t>другим языком – значит обладать второй душой.</a:t>
            </a:r>
            <a:r>
              <a:rPr lang="en-US" sz="4400" dirty="0"/>
              <a:t> </a:t>
            </a:r>
            <a:endParaRPr lang="ru-RU" sz="4400" dirty="0" smtClean="0"/>
          </a:p>
          <a:p>
            <a:pPr algn="r"/>
            <a:r>
              <a:rPr lang="ru-RU" sz="2400" dirty="0" smtClean="0"/>
              <a:t>(</a:t>
            </a:r>
            <a:r>
              <a:rPr lang="ru-RU" sz="2400" dirty="0"/>
              <a:t>Карл Великий)</a:t>
            </a:r>
            <a:endParaRPr lang="ru-RU" sz="2400" dirty="0"/>
          </a:p>
        </p:txBody>
      </p:sp>
    </p:spTree>
    <p:extLst>
      <p:ext uri="{BB962C8B-B14F-4D97-AF65-F5344CB8AC3E}">
        <p14:creationId xmlns:p14="http://schemas.microsoft.com/office/powerpoint/2010/main" val="980850738"/>
      </p:ext>
    </p:extLst>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000" b="-8000"/>
          </a:stretch>
        </a:blipFill>
        <a:effectLst/>
      </p:bgPr>
    </p:bg>
    <p:spTree>
      <p:nvGrpSpPr>
        <p:cNvPr id="1" name=""/>
        <p:cNvGrpSpPr/>
        <p:nvPr/>
      </p:nvGrpSpPr>
      <p:grpSpPr>
        <a:xfrm>
          <a:off x="0" y="0"/>
          <a:ext cx="0" cy="0"/>
          <a:chOff x="0" y="0"/>
          <a:chExt cx="0" cy="0"/>
        </a:xfrm>
      </p:grpSpPr>
      <p:sp>
        <p:nvSpPr>
          <p:cNvPr id="3" name="Объект 2"/>
          <p:cNvSpPr>
            <a:spLocks noGrp="1"/>
          </p:cNvSpPr>
          <p:nvPr>
            <p:ph idx="1"/>
          </p:nvPr>
        </p:nvSpPr>
        <p:spPr>
          <a:xfrm>
            <a:off x="1051809" y="1383592"/>
            <a:ext cx="10058400" cy="3931920"/>
          </a:xfrm>
          <a:solidFill>
            <a:schemeClr val="bg1"/>
          </a:solidFill>
          <a:ln>
            <a:solidFill>
              <a:schemeClr val="tx1"/>
            </a:solidFill>
          </a:ln>
        </p:spPr>
        <p:txBody>
          <a:bodyPr/>
          <a:lstStyle/>
          <a:p>
            <a:pPr algn="ctr"/>
            <a:r>
              <a:rPr lang="ru-RU" sz="3600" b="1" dirty="0"/>
              <a:t>Н</a:t>
            </a:r>
            <a:r>
              <a:rPr lang="ru-RU" sz="3600" b="1" dirty="0" smtClean="0"/>
              <a:t>а </a:t>
            </a:r>
            <a:r>
              <a:rPr lang="ru-RU" sz="3600" b="1" dirty="0"/>
              <a:t>нашей планете люди говорят приблизительно на 2700 различных языках. Самый распространённый язык -  китайский, потому что население Китая составляет около 1,5 млрд. Второй по распространённости в мире – английский. </a:t>
            </a:r>
          </a:p>
          <a:p>
            <a:endParaRPr lang="ru-RU" dirty="0"/>
          </a:p>
        </p:txBody>
      </p:sp>
    </p:spTree>
    <p:extLst>
      <p:ext uri="{BB962C8B-B14F-4D97-AF65-F5344CB8AC3E}">
        <p14:creationId xmlns:p14="http://schemas.microsoft.com/office/powerpoint/2010/main" val="61124185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000" b="-8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34519" y="642594"/>
            <a:ext cx="10672996" cy="1371600"/>
          </a:xfrm>
        </p:spPr>
        <p:txBody>
          <a:bodyPr>
            <a:normAutofit/>
          </a:bodyPr>
          <a:lstStyle/>
          <a:p>
            <a:pPr algn="ctr"/>
            <a:r>
              <a:rPr lang="en-US" sz="4000" b="1" u="sng" dirty="0" smtClean="0"/>
              <a:t>«Question</a:t>
            </a:r>
            <a:r>
              <a:rPr lang="en-US" sz="4000" b="1" u="sng" dirty="0"/>
              <a:t> - answer»:</a:t>
            </a:r>
            <a:r>
              <a:rPr lang="en-US" sz="4000" dirty="0"/>
              <a:t> </a:t>
            </a:r>
            <a:r>
              <a:rPr lang="ru-RU" sz="4000" dirty="0" smtClean="0"/>
              <a:t/>
            </a:r>
            <a:br>
              <a:rPr lang="ru-RU" sz="4000" dirty="0" smtClean="0"/>
            </a:br>
            <a:r>
              <a:rPr lang="en-US" sz="4000" dirty="0" smtClean="0"/>
              <a:t>«What </a:t>
            </a:r>
            <a:r>
              <a:rPr lang="en-US" sz="4000" dirty="0"/>
              <a:t>do you know about Great Britain?» </a:t>
            </a:r>
            <a:endParaRPr lang="ru-RU" sz="4000" dirty="0"/>
          </a:p>
        </p:txBody>
      </p:sp>
      <p:sp>
        <p:nvSpPr>
          <p:cNvPr id="3" name="Объект 2"/>
          <p:cNvSpPr>
            <a:spLocks noGrp="1"/>
          </p:cNvSpPr>
          <p:nvPr>
            <p:ph idx="1"/>
          </p:nvPr>
        </p:nvSpPr>
        <p:spPr>
          <a:xfrm>
            <a:off x="734519" y="2103119"/>
            <a:ext cx="10672995" cy="4267701"/>
          </a:xfrm>
          <a:solidFill>
            <a:schemeClr val="bg1"/>
          </a:solidFill>
          <a:ln>
            <a:solidFill>
              <a:schemeClr val="tx1"/>
            </a:solidFill>
          </a:ln>
        </p:spPr>
        <p:txBody>
          <a:bodyPr>
            <a:normAutofit/>
          </a:bodyPr>
          <a:lstStyle/>
          <a:p>
            <a:r>
              <a:rPr lang="en-US" sz="2200" b="1" dirty="0"/>
              <a:t>1. What is the official</a:t>
            </a:r>
            <a:r>
              <a:rPr lang="en-US" sz="2200" dirty="0"/>
              <a:t> </a:t>
            </a:r>
            <a:r>
              <a:rPr lang="en-US" sz="2200" b="1" dirty="0"/>
              <a:t>name of the country which we call Great Britain? </a:t>
            </a:r>
            <a:endParaRPr lang="ru-RU" sz="2200" dirty="0"/>
          </a:p>
          <a:p>
            <a:r>
              <a:rPr lang="en-US" sz="2200" b="1" dirty="0"/>
              <a:t>2. Big Ben is …</a:t>
            </a:r>
            <a:endParaRPr lang="ru-RU" sz="2200" dirty="0"/>
          </a:p>
          <a:p>
            <a:r>
              <a:rPr lang="en-US" sz="2200" dirty="0"/>
              <a:t>a) a clock    b) a horse   c) an animal in the zoo   d) a famous name</a:t>
            </a:r>
            <a:endParaRPr lang="ru-RU" sz="2200" dirty="0"/>
          </a:p>
          <a:p>
            <a:r>
              <a:rPr lang="en-US" sz="2200" b="1" dirty="0"/>
              <a:t>3. Great Britain is divided into …</a:t>
            </a:r>
            <a:endParaRPr lang="ru-RU" sz="2200" dirty="0"/>
          </a:p>
          <a:p>
            <a:r>
              <a:rPr lang="en-US" sz="2200" dirty="0"/>
              <a:t>a) five parts    b) three parts   c) four parts   d) two parts</a:t>
            </a:r>
            <a:endParaRPr lang="ru-RU" sz="2200" dirty="0"/>
          </a:p>
          <a:p>
            <a:r>
              <a:rPr lang="en-US" sz="2200" b="1" dirty="0"/>
              <a:t>4. What is the smallest part of the UK?</a:t>
            </a:r>
            <a:endParaRPr lang="ru-RU" sz="2200" dirty="0"/>
          </a:p>
          <a:p>
            <a:r>
              <a:rPr lang="en-US" sz="2200" dirty="0"/>
              <a:t>a) Wales    b) Scotland   c) England   d) Northern Ireland</a:t>
            </a:r>
            <a:endParaRPr lang="ru-RU" sz="2200" dirty="0"/>
          </a:p>
          <a:p>
            <a:r>
              <a:rPr lang="en-US" sz="2200" b="1" dirty="0"/>
              <a:t>5. What is the Tower of London now?</a:t>
            </a:r>
            <a:endParaRPr lang="ru-RU" sz="2200" dirty="0"/>
          </a:p>
          <a:p>
            <a:r>
              <a:rPr lang="en-US" sz="2200" dirty="0"/>
              <a:t>a) a prison     b) a museum   c) a house   d) a fortress</a:t>
            </a:r>
            <a:endParaRPr lang="ru-RU" sz="2200" dirty="0"/>
          </a:p>
          <a:p>
            <a:endParaRPr lang="ru-RU" dirty="0"/>
          </a:p>
        </p:txBody>
      </p:sp>
    </p:spTree>
    <p:extLst>
      <p:ext uri="{BB962C8B-B14F-4D97-AF65-F5344CB8AC3E}">
        <p14:creationId xmlns:p14="http://schemas.microsoft.com/office/powerpoint/2010/main" val="74970364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000" b="-8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799" y="642594"/>
            <a:ext cx="10175823" cy="5743216"/>
          </a:xfrm>
          <a:solidFill>
            <a:schemeClr val="bg1"/>
          </a:solidFill>
          <a:ln>
            <a:solidFill>
              <a:schemeClr val="tx1"/>
            </a:solidFill>
          </a:ln>
        </p:spPr>
        <p:txBody>
          <a:bodyPr>
            <a:noAutofit/>
          </a:bodyPr>
          <a:lstStyle/>
          <a:p>
            <a:r>
              <a:rPr lang="en-US" sz="2400" b="1" dirty="0"/>
              <a:t>6. The capital of Great Britain is …</a:t>
            </a:r>
            <a:r>
              <a:rPr lang="ru-RU" sz="2400" dirty="0"/>
              <a:t/>
            </a:r>
            <a:br>
              <a:rPr lang="ru-RU" sz="2400" dirty="0"/>
            </a:br>
            <a:r>
              <a:rPr lang="en-US" sz="2400" dirty="0"/>
              <a:t>a) Manchester    b) Liverpool   c) London   d) Cardiff</a:t>
            </a:r>
            <a:r>
              <a:rPr lang="ru-RU" sz="2400" dirty="0"/>
              <a:t/>
            </a:r>
            <a:br>
              <a:rPr lang="ru-RU" sz="2400" dirty="0"/>
            </a:br>
            <a:r>
              <a:rPr lang="en-US" sz="2400" b="1" dirty="0"/>
              <a:t>7. Who is the head of England?</a:t>
            </a:r>
            <a:r>
              <a:rPr lang="ru-RU" sz="2400" dirty="0"/>
              <a:t/>
            </a:r>
            <a:br>
              <a:rPr lang="ru-RU" sz="2400" dirty="0"/>
            </a:br>
            <a:r>
              <a:rPr lang="en-US" sz="2400" dirty="0"/>
              <a:t>a)  the Queen   b) the Tzar   c)  the Prime Minister  d) the President </a:t>
            </a:r>
            <a:r>
              <a:rPr lang="ru-RU" sz="2400" dirty="0"/>
              <a:t/>
            </a:r>
            <a:br>
              <a:rPr lang="ru-RU" sz="2400" dirty="0"/>
            </a:br>
            <a:r>
              <a:rPr lang="en-US" sz="2400" b="1" dirty="0"/>
              <a:t>8. Who is the current queen of the UK?</a:t>
            </a:r>
            <a:r>
              <a:rPr lang="ru-RU" sz="2400" dirty="0"/>
              <a:t/>
            </a:r>
            <a:br>
              <a:rPr lang="ru-RU" sz="2400" dirty="0"/>
            </a:br>
            <a:r>
              <a:rPr lang="en-US" sz="2400" dirty="0"/>
              <a:t>a) Victoria    b) Elizabeth I   c) Elizabeth II   d) Mary</a:t>
            </a:r>
            <a:r>
              <a:rPr lang="ru-RU" sz="2400" dirty="0"/>
              <a:t/>
            </a:r>
            <a:br>
              <a:rPr lang="ru-RU" sz="2400" dirty="0"/>
            </a:br>
            <a:r>
              <a:rPr lang="en-US" sz="2400" b="1" dirty="0"/>
              <a:t>9. England is in …</a:t>
            </a:r>
            <a:r>
              <a:rPr lang="ru-RU" sz="2400" dirty="0"/>
              <a:t/>
            </a:r>
            <a:br>
              <a:rPr lang="ru-RU" sz="2400" dirty="0"/>
            </a:br>
            <a:r>
              <a:rPr lang="en-US" sz="2400" dirty="0"/>
              <a:t>a) Europe     b) Africa    c) America     d) Asia </a:t>
            </a:r>
            <a:r>
              <a:rPr lang="ru-RU" sz="2400" dirty="0"/>
              <a:t/>
            </a:r>
            <a:br>
              <a:rPr lang="ru-RU" sz="2400" dirty="0"/>
            </a:br>
            <a:r>
              <a:rPr lang="en-US" sz="2400" b="1" dirty="0"/>
              <a:t>10. The name of the river in London is …</a:t>
            </a:r>
            <a:r>
              <a:rPr lang="ru-RU" sz="2400" dirty="0"/>
              <a:t/>
            </a:r>
            <a:br>
              <a:rPr lang="ru-RU" sz="2400" dirty="0"/>
            </a:br>
            <a:r>
              <a:rPr lang="en-US" sz="2400" dirty="0"/>
              <a:t>a) The Severn   b) The Thames   c) The Avon   d) The Clyde</a:t>
            </a:r>
            <a:r>
              <a:rPr lang="ru-RU" sz="2400" dirty="0"/>
              <a:t/>
            </a:r>
            <a:br>
              <a:rPr lang="ru-RU" sz="2400" dirty="0"/>
            </a:br>
            <a:r>
              <a:rPr lang="en-US" sz="2400" b="1" dirty="0"/>
              <a:t>11. In what country do men wear skirts?</a:t>
            </a:r>
            <a:r>
              <a:rPr lang="ru-RU" sz="2400" dirty="0"/>
              <a:t/>
            </a:r>
            <a:br>
              <a:rPr lang="ru-RU" sz="2400" dirty="0"/>
            </a:br>
            <a:r>
              <a:rPr lang="en-US" sz="2400" dirty="0"/>
              <a:t>a) France    b) England   c) Scotland   d) Norway </a:t>
            </a:r>
            <a:r>
              <a:rPr lang="ru-RU" sz="2400" dirty="0"/>
              <a:t/>
            </a:r>
            <a:br>
              <a:rPr lang="ru-RU" sz="2400" dirty="0"/>
            </a:br>
            <a:r>
              <a:rPr lang="en-US" sz="2400" b="1" dirty="0"/>
              <a:t>12. The name of a London residence where the Queen lives is …</a:t>
            </a:r>
            <a:r>
              <a:rPr lang="ru-RU" sz="2400" dirty="0"/>
              <a:t/>
            </a:r>
            <a:br>
              <a:rPr lang="ru-RU" sz="2400" dirty="0"/>
            </a:br>
            <a:r>
              <a:rPr lang="en-US" sz="2400" dirty="0"/>
              <a:t>a) the Tower of London   b) the White House  </a:t>
            </a:r>
            <a:r>
              <a:rPr lang="ru-RU" sz="2400" dirty="0" smtClean="0"/>
              <a:t/>
            </a:r>
            <a:br>
              <a:rPr lang="ru-RU" sz="2400" dirty="0" smtClean="0"/>
            </a:br>
            <a:r>
              <a:rPr lang="en-US" sz="2400" dirty="0" smtClean="0"/>
              <a:t>c</a:t>
            </a:r>
            <a:r>
              <a:rPr lang="en-US" sz="2400" dirty="0"/>
              <a:t>) the Windsor palace d) the Buckingham Palace</a:t>
            </a:r>
            <a:r>
              <a:rPr lang="ru-RU" sz="2400" dirty="0"/>
              <a:t/>
            </a:r>
            <a:br>
              <a:rPr lang="ru-RU" sz="2400" dirty="0"/>
            </a:br>
            <a:endParaRPr lang="ru-RU" sz="2400" dirty="0"/>
          </a:p>
        </p:txBody>
      </p:sp>
    </p:spTree>
    <p:extLst>
      <p:ext uri="{BB962C8B-B14F-4D97-AF65-F5344CB8AC3E}">
        <p14:creationId xmlns:p14="http://schemas.microsoft.com/office/powerpoint/2010/main" val="50470310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fracture"/>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000" b="-8000"/>
          </a:stretch>
        </a:blipFill>
        <a:effectLst/>
      </p:bgPr>
    </p:bg>
    <p:spTree>
      <p:nvGrpSpPr>
        <p:cNvPr id="1" name=""/>
        <p:cNvGrpSpPr/>
        <p:nvPr/>
      </p:nvGrpSpPr>
      <p:grpSpPr>
        <a:xfrm>
          <a:off x="0" y="0"/>
          <a:ext cx="0" cy="0"/>
          <a:chOff x="0" y="0"/>
          <a:chExt cx="0" cy="0"/>
        </a:xfrm>
      </p:grpSpPr>
      <p:sp>
        <p:nvSpPr>
          <p:cNvPr id="3" name="Объект 2"/>
          <p:cNvSpPr>
            <a:spLocks noGrp="1"/>
          </p:cNvSpPr>
          <p:nvPr>
            <p:ph sz="half" idx="1"/>
          </p:nvPr>
        </p:nvSpPr>
        <p:spPr>
          <a:xfrm>
            <a:off x="629587" y="584617"/>
            <a:ext cx="5591331" cy="5906124"/>
          </a:xfrm>
          <a:ln>
            <a:solidFill>
              <a:schemeClr val="tx1"/>
            </a:solidFill>
          </a:ln>
        </p:spPr>
        <p:txBody>
          <a:bodyPr>
            <a:noAutofit/>
          </a:bodyPr>
          <a:lstStyle/>
          <a:p>
            <a:r>
              <a:rPr lang="ru-RU" sz="2400" b="1" dirty="0"/>
              <a:t>23 апреля </a:t>
            </a:r>
            <a:r>
              <a:rPr lang="ru-RU" sz="2400" dirty="0"/>
              <a:t>— </a:t>
            </a:r>
            <a:r>
              <a:rPr lang="ru-RU" sz="2400" dirty="0" smtClean="0"/>
              <a:t>день </a:t>
            </a:r>
            <a:r>
              <a:rPr lang="ru-RU" sz="2400" dirty="0"/>
              <a:t>рождения </a:t>
            </a:r>
            <a:r>
              <a:rPr lang="ru-RU" sz="2400" b="1" u="sng" dirty="0">
                <a:solidFill>
                  <a:schemeClr val="tx1">
                    <a:lumMod val="95000"/>
                    <a:lumOff val="5000"/>
                  </a:schemeClr>
                </a:solidFill>
                <a:hlinkClick r:id="rId3"/>
              </a:rPr>
              <a:t>Уильяма Шекспира</a:t>
            </a:r>
            <a:r>
              <a:rPr lang="ru-RU" sz="2400" dirty="0"/>
              <a:t> — великого английского поэта, писателя, самого знаменитого драматурга мира. Из-под пера Шекспира вышло пять поэм, 10 хроник, 11 трагедий, 17 комедий и 154 сонета. В числе его произведений — известные любому цивилизованному жителю планеты «Ромео и Джульетта», «Отелло», «Гамлет, принц датский», «Король Лир» и другие. </a:t>
            </a:r>
            <a:endParaRPr lang="ru-RU" sz="2400" dirty="0"/>
          </a:p>
        </p:txBody>
      </p:sp>
      <p:pic>
        <p:nvPicPr>
          <p:cNvPr id="5" name="Объект 4"/>
          <p:cNvPicPr>
            <a:picLocks noGrp="1" noChangeAspect="1"/>
          </p:cNvPicPr>
          <p:nvPr>
            <p:ph sz="half" idx="2"/>
          </p:nvPr>
        </p:nvPicPr>
        <p:blipFill>
          <a:blip r:embed="rId4">
            <a:extLst>
              <a:ext uri="{28A0092B-C50C-407E-A947-70E740481C1C}">
                <a14:useLocalDpi xmlns:a14="http://schemas.microsoft.com/office/drawing/2010/main" val="0"/>
              </a:ext>
            </a:extLst>
          </a:blip>
          <a:stretch>
            <a:fillRect/>
          </a:stretch>
        </p:blipFill>
        <p:spPr>
          <a:xfrm>
            <a:off x="7060368" y="584617"/>
            <a:ext cx="4482058" cy="5912349"/>
          </a:xfrm>
        </p:spPr>
      </p:pic>
    </p:spTree>
    <p:extLst>
      <p:ext uri="{BB962C8B-B14F-4D97-AF65-F5344CB8AC3E}">
        <p14:creationId xmlns:p14="http://schemas.microsoft.com/office/powerpoint/2010/main" val="1169530531"/>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000" b="-8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5501" y="267841"/>
            <a:ext cx="5933607" cy="1006324"/>
          </a:xfrm>
        </p:spPr>
        <p:txBody>
          <a:bodyPr/>
          <a:lstStyle/>
          <a:p>
            <a:pPr algn="ctr"/>
            <a:r>
              <a:rPr lang="ru-RU" b="1" u="sng" dirty="0"/>
              <a:t>«</a:t>
            </a:r>
            <a:r>
              <a:rPr lang="en-US" b="1" u="sng" dirty="0"/>
              <a:t>Find the words</a:t>
            </a:r>
            <a:r>
              <a:rPr lang="ru-RU" b="1" u="sng" dirty="0"/>
              <a:t>»:</a:t>
            </a:r>
            <a:endParaRPr lang="ru-RU" dirty="0"/>
          </a:p>
        </p:txBody>
      </p:sp>
      <p:graphicFrame>
        <p:nvGraphicFramePr>
          <p:cNvPr id="4" name="Объект 3"/>
          <p:cNvGraphicFramePr>
            <a:graphicFrameLocks noGrp="1"/>
          </p:cNvGraphicFramePr>
          <p:nvPr>
            <p:ph idx="1"/>
            <p:extLst>
              <p:ext uri="{D42A27DB-BD31-4B8C-83A1-F6EECF244321}">
                <p14:modId xmlns:p14="http://schemas.microsoft.com/office/powerpoint/2010/main" val="3061997371"/>
              </p:ext>
            </p:extLst>
          </p:nvPr>
        </p:nvGraphicFramePr>
        <p:xfrm>
          <a:off x="2083633" y="1406738"/>
          <a:ext cx="8019735" cy="5096170"/>
        </p:xfrm>
        <a:graphic>
          <a:graphicData uri="http://schemas.openxmlformats.org/drawingml/2006/table">
            <a:tbl>
              <a:tblPr firstRow="1" firstCol="1" bandRow="1"/>
              <a:tblGrid>
                <a:gridCol w="801338"/>
                <a:gridCol w="802609"/>
                <a:gridCol w="801338"/>
                <a:gridCol w="802609"/>
                <a:gridCol w="801338"/>
                <a:gridCol w="802609"/>
                <a:gridCol w="801338"/>
                <a:gridCol w="802609"/>
                <a:gridCol w="801338"/>
                <a:gridCol w="802609"/>
              </a:tblGrid>
              <a:tr h="509617">
                <a:tc>
                  <a:txBody>
                    <a:bodyPr/>
                    <a:lstStyle/>
                    <a:p>
                      <a:pPr algn="ctr">
                        <a:lnSpc>
                          <a:spcPct val="107000"/>
                        </a:lnSpc>
                        <a:spcAft>
                          <a:spcPts val="0"/>
                        </a:spcAft>
                      </a:pPr>
                      <a:r>
                        <a:rPr lang="en-US" sz="3200" b="1" dirty="0">
                          <a:effectLst/>
                          <a:latin typeface="Times New Roman" panose="02020603050405020304" pitchFamily="18" charset="0"/>
                          <a:ea typeface="Times New Roman" panose="02020603050405020304" pitchFamily="18" charset="0"/>
                          <a:cs typeface="Times New Roman" panose="02020603050405020304" pitchFamily="18" charset="0"/>
                        </a:rPr>
                        <a:t>d</a:t>
                      </a:r>
                      <a:endParaRPr lang="ru-RU" sz="32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e</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x</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b</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l</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o</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o</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d</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y</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dirty="0">
                          <a:effectLst/>
                          <a:latin typeface="Times New Roman" panose="02020603050405020304" pitchFamily="18" charset="0"/>
                          <a:ea typeface="Times New Roman" panose="02020603050405020304" pitchFamily="18" charset="0"/>
                          <a:cs typeface="Times New Roman" panose="02020603050405020304" pitchFamily="18" charset="0"/>
                        </a:rPr>
                        <a:t>m</a:t>
                      </a:r>
                      <a:endParaRPr lang="ru-RU" sz="32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09617">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e</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g</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d</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a</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w</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n</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s</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g</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dirty="0">
                          <a:effectLst/>
                          <a:latin typeface="Times New Roman" panose="02020603050405020304" pitchFamily="18" charset="0"/>
                          <a:ea typeface="Times New Roman" panose="02020603050405020304" pitchFamily="18" charset="0"/>
                          <a:cs typeface="Times New Roman" panose="02020603050405020304" pitchFamily="18" charset="0"/>
                        </a:rPr>
                        <a:t>h</a:t>
                      </a:r>
                      <a:endParaRPr lang="ru-RU" sz="32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a</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09617">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f</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o</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r</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dirty="0" smtClean="0">
                          <a:effectLst/>
                          <a:latin typeface="Times New Roman" panose="02020603050405020304" pitchFamily="18" charset="0"/>
                          <a:ea typeface="Calibri" panose="020F0502020204030204" pitchFamily="34" charset="0"/>
                          <a:cs typeface="Times New Roman" panose="02020603050405020304" pitchFamily="18" charset="0"/>
                        </a:rPr>
                        <a:t>c</a:t>
                      </a:r>
                      <a:endParaRPr lang="ru-RU" sz="32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p</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c</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q</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i</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v</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d</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09617">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e</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s</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j</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dirty="0" smtClean="0">
                          <a:effectLst/>
                          <a:latin typeface="Times New Roman" panose="02020603050405020304" pitchFamily="18" charset="0"/>
                          <a:ea typeface="Calibri" panose="020F0502020204030204" pitchFamily="34" charset="0"/>
                          <a:cs typeface="Times New Roman" panose="02020603050405020304" pitchFamily="18" charset="0"/>
                        </a:rPr>
                        <a:t>h</a:t>
                      </a:r>
                      <a:endParaRPr lang="ru-RU" sz="32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p</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r</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z</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n</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j</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d</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09617">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a</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s</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q</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dirty="0" smtClean="0">
                          <a:effectLst/>
                          <a:latin typeface="Times New Roman" panose="02020603050405020304" pitchFamily="18" charset="0"/>
                          <a:ea typeface="Calibri" panose="020F0502020204030204" pitchFamily="34" charset="0"/>
                          <a:cs typeface="Times New Roman" panose="02020603050405020304" pitchFamily="18" charset="0"/>
                        </a:rPr>
                        <a:t>e</a:t>
                      </a:r>
                      <a:endParaRPr lang="ru-RU" sz="32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m</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i</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y</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g</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w</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i</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09617">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t</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i</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x</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dirty="0" smtClean="0">
                          <a:effectLst/>
                          <a:latin typeface="Calibri" panose="020F0502020204030204" pitchFamily="34" charset="0"/>
                          <a:ea typeface="Times New Roman" panose="02020603050405020304" pitchFamily="18" charset="0"/>
                          <a:cs typeface="Times New Roman" panose="02020603050405020304" pitchFamily="18" charset="0"/>
                        </a:rPr>
                        <a:t>a</a:t>
                      </a:r>
                      <a:endParaRPr lang="ru-RU" sz="32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c</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t</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x</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e</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b</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c</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09617">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w</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p</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t</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dirty="0" smtClean="0">
                          <a:effectLst/>
                          <a:latin typeface="Times New Roman" panose="02020603050405020304" pitchFamily="18" charset="0"/>
                          <a:ea typeface="Calibri" panose="020F0502020204030204" pitchFamily="34" charset="0"/>
                          <a:cs typeface="Times New Roman" panose="02020603050405020304" pitchFamily="18" charset="0"/>
                        </a:rPr>
                        <a:t>p</a:t>
                      </a:r>
                      <a:endParaRPr lang="ru-RU" sz="32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x</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i</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u</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r</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z</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t</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09617">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b</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j</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z</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m</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v</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c</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y</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q</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j</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i</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09617">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y</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w</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m</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a</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n</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a</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g</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e</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r</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o</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09617">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c</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o</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n</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t</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r</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o</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l</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m</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v</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dirty="0">
                          <a:effectLst/>
                          <a:latin typeface="Times New Roman" panose="02020603050405020304" pitchFamily="18" charset="0"/>
                          <a:ea typeface="Times New Roman" panose="02020603050405020304" pitchFamily="18" charset="0"/>
                          <a:cs typeface="Times New Roman" panose="02020603050405020304" pitchFamily="18" charset="0"/>
                        </a:rPr>
                        <a:t>n</a:t>
                      </a:r>
                      <a:endParaRPr lang="ru-RU" sz="32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bl>
          </a:graphicData>
        </a:graphic>
      </p:graphicFrame>
    </p:spTree>
    <p:extLst>
      <p:ext uri="{BB962C8B-B14F-4D97-AF65-F5344CB8AC3E}">
        <p14:creationId xmlns:p14="http://schemas.microsoft.com/office/powerpoint/2010/main" val="1247586067"/>
      </p:ext>
    </p:extLst>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000" b="-8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5501" y="267841"/>
            <a:ext cx="5933607" cy="1006324"/>
          </a:xfrm>
        </p:spPr>
        <p:txBody>
          <a:bodyPr/>
          <a:lstStyle/>
          <a:p>
            <a:pPr algn="ctr"/>
            <a:r>
              <a:rPr lang="ru-RU" b="1" u="sng" dirty="0"/>
              <a:t>«</a:t>
            </a:r>
            <a:r>
              <a:rPr lang="en-US" b="1" u="sng" dirty="0"/>
              <a:t>Find the words</a:t>
            </a:r>
            <a:r>
              <a:rPr lang="ru-RU" b="1" u="sng" dirty="0"/>
              <a:t>»:</a:t>
            </a:r>
            <a:endParaRPr lang="ru-RU" dirty="0"/>
          </a:p>
        </p:txBody>
      </p:sp>
      <p:graphicFrame>
        <p:nvGraphicFramePr>
          <p:cNvPr id="4" name="Объект 3"/>
          <p:cNvGraphicFramePr>
            <a:graphicFrameLocks noGrp="1"/>
          </p:cNvGraphicFramePr>
          <p:nvPr>
            <p:ph idx="1"/>
            <p:extLst>
              <p:ext uri="{D42A27DB-BD31-4B8C-83A1-F6EECF244321}">
                <p14:modId xmlns:p14="http://schemas.microsoft.com/office/powerpoint/2010/main" val="1981244447"/>
              </p:ext>
            </p:extLst>
          </p:nvPr>
        </p:nvGraphicFramePr>
        <p:xfrm>
          <a:off x="2083633" y="1406738"/>
          <a:ext cx="8019735" cy="5218430"/>
        </p:xfrm>
        <a:graphic>
          <a:graphicData uri="http://schemas.openxmlformats.org/drawingml/2006/table">
            <a:tbl>
              <a:tblPr firstRow="1" firstCol="1" bandRow="1"/>
              <a:tblGrid>
                <a:gridCol w="801338"/>
                <a:gridCol w="802609"/>
                <a:gridCol w="801338"/>
                <a:gridCol w="802609"/>
                <a:gridCol w="801338"/>
                <a:gridCol w="802609"/>
                <a:gridCol w="801338"/>
                <a:gridCol w="802609"/>
                <a:gridCol w="801338"/>
                <a:gridCol w="802609"/>
              </a:tblGrid>
              <a:tr h="509617">
                <a:tc>
                  <a:txBody>
                    <a:bodyPr/>
                    <a:lstStyle/>
                    <a:p>
                      <a:pPr algn="ctr">
                        <a:lnSpc>
                          <a:spcPct val="107000"/>
                        </a:lnSpc>
                        <a:spcAft>
                          <a:spcPts val="0"/>
                        </a:spcAft>
                      </a:pPr>
                      <a:r>
                        <a:rPr lang="en-US" sz="3200" b="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d</a:t>
                      </a:r>
                      <a:endParaRPr lang="ru-RU" sz="32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e</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x</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b</a:t>
                      </a:r>
                      <a:endParaRPr lang="ru-RU" sz="32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l</a:t>
                      </a:r>
                      <a:endParaRPr lang="ru-RU" sz="32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o</a:t>
                      </a:r>
                      <a:endParaRPr lang="ru-RU" sz="32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o</a:t>
                      </a:r>
                      <a:endParaRPr lang="ru-RU" sz="32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d</a:t>
                      </a:r>
                      <a:endParaRPr lang="ru-RU" sz="32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y</a:t>
                      </a:r>
                      <a:endParaRPr lang="ru-RU" sz="32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dirty="0">
                          <a:effectLst/>
                          <a:latin typeface="Times New Roman" panose="02020603050405020304" pitchFamily="18" charset="0"/>
                          <a:ea typeface="Times New Roman" panose="02020603050405020304" pitchFamily="18" charset="0"/>
                          <a:cs typeface="Times New Roman" panose="02020603050405020304" pitchFamily="18" charset="0"/>
                        </a:rPr>
                        <a:t>m</a:t>
                      </a:r>
                      <a:endParaRPr lang="ru-RU" sz="32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09617">
                <a:tc>
                  <a:txBody>
                    <a:bodyPr/>
                    <a:lstStyle/>
                    <a:p>
                      <a:pPr algn="ctr">
                        <a:lnSpc>
                          <a:spcPct val="107000"/>
                        </a:lnSpc>
                        <a:spcAft>
                          <a:spcPts val="0"/>
                        </a:spcAft>
                      </a:pPr>
                      <a:r>
                        <a:rPr lang="en-US" sz="3200" b="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e</a:t>
                      </a:r>
                      <a:endParaRPr lang="ru-RU" sz="32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g</a:t>
                      </a:r>
                      <a:endParaRPr lang="ru-RU" sz="32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d</a:t>
                      </a:r>
                      <a:endParaRPr lang="ru-RU" sz="32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a</a:t>
                      </a:r>
                      <a:endParaRPr lang="ru-RU" sz="32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w</a:t>
                      </a:r>
                      <a:endParaRPr lang="ru-RU" sz="32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n</a:t>
                      </a:r>
                      <a:endParaRPr lang="ru-RU" sz="32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s</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g</a:t>
                      </a:r>
                      <a:endParaRPr lang="ru-RU" sz="32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dirty="0">
                          <a:effectLst/>
                          <a:latin typeface="Times New Roman" panose="02020603050405020304" pitchFamily="18" charset="0"/>
                          <a:ea typeface="Times New Roman" panose="02020603050405020304" pitchFamily="18" charset="0"/>
                          <a:cs typeface="Times New Roman" panose="02020603050405020304" pitchFamily="18" charset="0"/>
                        </a:rPr>
                        <a:t>h</a:t>
                      </a:r>
                      <a:endParaRPr lang="ru-RU" sz="32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a</a:t>
                      </a:r>
                      <a:endParaRPr lang="ru-RU" sz="32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09617">
                <a:tc>
                  <a:txBody>
                    <a:bodyPr/>
                    <a:lstStyle/>
                    <a:p>
                      <a:pPr algn="ctr">
                        <a:lnSpc>
                          <a:spcPct val="107000"/>
                        </a:lnSpc>
                        <a:spcAft>
                          <a:spcPts val="0"/>
                        </a:spcAft>
                      </a:pPr>
                      <a:r>
                        <a:rPr lang="en-US" sz="3200" b="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f</a:t>
                      </a:r>
                      <a:endParaRPr lang="ru-RU" sz="32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o</a:t>
                      </a:r>
                      <a:endParaRPr lang="ru-RU" sz="32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r</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t</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p</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c</a:t>
                      </a:r>
                      <a:endParaRPr lang="ru-RU" sz="32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q</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dirty="0" err="1">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i</a:t>
                      </a:r>
                      <a:endParaRPr lang="ru-RU" sz="32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v</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d</a:t>
                      </a:r>
                      <a:endParaRPr lang="ru-RU" sz="32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09617">
                <a:tc>
                  <a:txBody>
                    <a:bodyPr/>
                    <a:lstStyle/>
                    <a:p>
                      <a:pPr algn="ctr">
                        <a:lnSpc>
                          <a:spcPct val="107000"/>
                        </a:lnSpc>
                        <a:spcAft>
                          <a:spcPts val="0"/>
                        </a:spcAft>
                      </a:pPr>
                      <a:r>
                        <a:rPr lang="en-US" sz="3200" b="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e</a:t>
                      </a:r>
                      <a:endParaRPr lang="ru-RU" sz="32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s</a:t>
                      </a:r>
                      <a:endParaRPr lang="ru-RU" sz="32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j</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dirty="0" smtClean="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c</a:t>
                      </a:r>
                      <a:endParaRPr lang="ru-RU" sz="32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p</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r</a:t>
                      </a:r>
                      <a:endParaRPr lang="ru-RU" sz="32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z</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n</a:t>
                      </a:r>
                      <a:endParaRPr lang="ru-RU" sz="32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j</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d</a:t>
                      </a:r>
                      <a:endParaRPr lang="ru-RU" sz="32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09617">
                <a:tc>
                  <a:txBody>
                    <a:bodyPr/>
                    <a:lstStyle/>
                    <a:p>
                      <a:pPr algn="ctr">
                        <a:lnSpc>
                          <a:spcPct val="107000"/>
                        </a:lnSpc>
                        <a:spcAft>
                          <a:spcPts val="0"/>
                        </a:spcAft>
                      </a:pPr>
                      <a:r>
                        <a:rPr lang="en-US" sz="3200" b="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a</a:t>
                      </a:r>
                      <a:endParaRPr lang="ru-RU" sz="32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s</a:t>
                      </a:r>
                      <a:endParaRPr lang="ru-RU" sz="32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q</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dirty="0" smtClean="0">
                          <a:solidFill>
                            <a:srgbClr val="C00000"/>
                          </a:solidFill>
                          <a:effectLst/>
                          <a:latin typeface="Calibri" panose="020F0502020204030204" pitchFamily="34" charset="0"/>
                          <a:ea typeface="Times New Roman" panose="02020603050405020304" pitchFamily="18" charset="0"/>
                          <a:cs typeface="Times New Roman" panose="02020603050405020304" pitchFamily="18" charset="0"/>
                        </a:rPr>
                        <a:t>h</a:t>
                      </a:r>
                      <a:endParaRPr lang="ru-RU" sz="32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m</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dirty="0" err="1">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i</a:t>
                      </a:r>
                      <a:endParaRPr lang="ru-RU" sz="32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y</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g</a:t>
                      </a:r>
                      <a:endParaRPr lang="ru-RU" sz="32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w</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dirty="0" err="1">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i</a:t>
                      </a:r>
                      <a:endParaRPr lang="ru-RU" sz="32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09617">
                <a:tc>
                  <a:txBody>
                    <a:bodyPr/>
                    <a:lstStyle/>
                    <a:p>
                      <a:pPr algn="ctr">
                        <a:lnSpc>
                          <a:spcPct val="107000"/>
                        </a:lnSpc>
                        <a:spcAft>
                          <a:spcPts val="0"/>
                        </a:spcAft>
                      </a:pPr>
                      <a:r>
                        <a:rPr lang="en-US" sz="3200" b="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t</a:t>
                      </a:r>
                      <a:endParaRPr lang="ru-RU" sz="32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dirty="0" err="1">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i</a:t>
                      </a:r>
                      <a:endParaRPr lang="ru-RU" sz="32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x</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dirty="0" smtClean="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e</a:t>
                      </a:r>
                      <a:endParaRPr lang="ru-RU" sz="32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c</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t</a:t>
                      </a:r>
                      <a:endParaRPr lang="ru-RU" sz="32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x</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e</a:t>
                      </a:r>
                      <a:endParaRPr lang="ru-RU" sz="32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b</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c</a:t>
                      </a:r>
                      <a:endParaRPr lang="ru-RU" sz="32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09617">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w</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p</a:t>
                      </a:r>
                      <a:endParaRPr lang="ru-RU" sz="32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t</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dirty="0" smtClean="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a</a:t>
                      </a:r>
                      <a:endParaRPr lang="ru-RU" sz="32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x</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dirty="0" err="1">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i</a:t>
                      </a:r>
                      <a:endParaRPr lang="ru-RU" sz="32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u</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r</a:t>
                      </a:r>
                      <a:endParaRPr lang="ru-RU" sz="32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z</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t</a:t>
                      </a:r>
                      <a:endParaRPr lang="ru-RU" sz="32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09617">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b</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j</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z</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dirty="0" smtClean="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p</a:t>
                      </a:r>
                      <a:endParaRPr lang="ru-RU" sz="32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v</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c</a:t>
                      </a:r>
                      <a:endParaRPr lang="ru-RU" sz="32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y</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q</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j</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dirty="0" err="1">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i</a:t>
                      </a:r>
                      <a:endParaRPr lang="ru-RU" sz="32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09617">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y</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w</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m</a:t>
                      </a:r>
                      <a:endParaRPr lang="ru-RU" sz="32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a</a:t>
                      </a:r>
                      <a:endParaRPr lang="ru-RU" sz="32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n</a:t>
                      </a:r>
                      <a:endParaRPr lang="ru-RU" sz="32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a</a:t>
                      </a:r>
                      <a:endParaRPr lang="ru-RU" sz="32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g</a:t>
                      </a:r>
                      <a:endParaRPr lang="ru-RU" sz="32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e</a:t>
                      </a:r>
                      <a:endParaRPr lang="ru-RU" sz="32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r</a:t>
                      </a:r>
                      <a:endParaRPr lang="ru-RU" sz="32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o</a:t>
                      </a:r>
                      <a:endParaRPr lang="ru-RU" sz="32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09617">
                <a:tc>
                  <a:txBody>
                    <a:bodyPr/>
                    <a:lstStyle/>
                    <a:p>
                      <a:pPr algn="ctr">
                        <a:lnSpc>
                          <a:spcPct val="107000"/>
                        </a:lnSpc>
                        <a:spcAft>
                          <a:spcPts val="0"/>
                        </a:spcAft>
                      </a:pPr>
                      <a:r>
                        <a:rPr lang="en-US" sz="3200" b="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c</a:t>
                      </a:r>
                      <a:endParaRPr lang="ru-RU" sz="32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o</a:t>
                      </a:r>
                      <a:endParaRPr lang="ru-RU" sz="32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n</a:t>
                      </a:r>
                      <a:endParaRPr lang="ru-RU" sz="32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t</a:t>
                      </a:r>
                      <a:endParaRPr lang="ru-RU" sz="32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r</a:t>
                      </a:r>
                      <a:endParaRPr lang="ru-RU" sz="32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o</a:t>
                      </a:r>
                      <a:endParaRPr lang="ru-RU" sz="32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l</a:t>
                      </a:r>
                      <a:endParaRPr lang="ru-RU" sz="32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m</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a:effectLst/>
                          <a:latin typeface="Times New Roman" panose="02020603050405020304" pitchFamily="18" charset="0"/>
                          <a:ea typeface="Times New Roman" panose="02020603050405020304" pitchFamily="18" charset="0"/>
                          <a:cs typeface="Times New Roman" panose="02020603050405020304" pitchFamily="18" charset="0"/>
                        </a:rPr>
                        <a:t>v</a:t>
                      </a:r>
                      <a:endParaRPr lang="ru-RU" sz="3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US" sz="3200" b="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n</a:t>
                      </a:r>
                      <a:endParaRPr lang="ru-RU" sz="32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bl>
          </a:graphicData>
        </a:graphic>
      </p:graphicFrame>
    </p:spTree>
    <p:extLst>
      <p:ext uri="{BB962C8B-B14F-4D97-AF65-F5344CB8AC3E}">
        <p14:creationId xmlns:p14="http://schemas.microsoft.com/office/powerpoint/2010/main" val="66076414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3250">
        <p15:prstTrans prst="origami"/>
      </p:transition>
    </mc:Choice>
    <mc:Fallback>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avon">
  <a:themeElements>
    <a:clrScheme name="Savon">
      <a:dk1>
        <a:sysClr val="windowText" lastClr="000000"/>
      </a:dk1>
      <a:lt1>
        <a:sysClr val="window" lastClr="FFFFFF"/>
      </a:lt1>
      <a:dk2>
        <a:srgbClr val="1485A4"/>
      </a:dk2>
      <a:lt2>
        <a:srgbClr val="E3DED1"/>
      </a:lt2>
      <a:accent1>
        <a:srgbClr val="1CADE4"/>
      </a:accent1>
      <a:accent2>
        <a:srgbClr val="2683C6"/>
      </a:accent2>
      <a:accent3>
        <a:srgbClr val="27CED7"/>
      </a:accent3>
      <a:accent4>
        <a:srgbClr val="42BA97"/>
      </a:accent4>
      <a:accent5>
        <a:srgbClr val="3E8853"/>
      </a:accent5>
      <a:accent6>
        <a:srgbClr val="62A39F"/>
      </a:accent6>
      <a:hlink>
        <a:srgbClr val="F49100"/>
      </a:hlink>
      <a:folHlink>
        <a:srgbClr val="739D9B"/>
      </a:folHlink>
    </a:clrScheme>
    <a:fontScheme name="Savon">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avon">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90000"/>
                <a:shade val="92000"/>
                <a:satMod val="160000"/>
              </a:schemeClr>
            </a:gs>
            <a:gs pos="77000">
              <a:schemeClr val="phClr">
                <a:tint val="100000"/>
                <a:shade val="73000"/>
                <a:satMod val="155000"/>
              </a:schemeClr>
            </a:gs>
            <a:gs pos="100000">
              <a:schemeClr val="phClr">
                <a:tint val="100000"/>
                <a:shade val="67000"/>
                <a:satMod val="145000"/>
              </a:schemeClr>
            </a:gs>
          </a:gsLst>
          <a:lin ang="5400000" scaled="0"/>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Savon" id="{1306E473-ED32-493B-A2D0-240A757EDD34}" vid="{C20BADFE-D095-436F-9677-9264042809F0}"/>
    </a:ext>
  </a:extLst>
</a:theme>
</file>

<file path=docProps/app.xml><?xml version="1.0" encoding="utf-8"?>
<Properties xmlns="http://schemas.openxmlformats.org/officeDocument/2006/extended-properties" xmlns:vt="http://schemas.openxmlformats.org/officeDocument/2006/docPropsVTypes">
  <Template>Савон</Template>
  <TotalTime>91</TotalTime>
  <Words>577</Words>
  <Application>Microsoft Office PowerPoint</Application>
  <PresentationFormat>Широкоэкранный</PresentationFormat>
  <Paragraphs>255</Paragraphs>
  <Slides>14</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14</vt:i4>
      </vt:variant>
    </vt:vector>
  </HeadingPairs>
  <TitlesOfParts>
    <vt:vector size="20" baseType="lpstr">
      <vt:lpstr>Arial</vt:lpstr>
      <vt:lpstr>Calibri</vt:lpstr>
      <vt:lpstr>Century Gothic</vt:lpstr>
      <vt:lpstr>Garamond</vt:lpstr>
      <vt:lpstr>Times New Roman</vt:lpstr>
      <vt:lpstr>Savon</vt:lpstr>
      <vt:lpstr>Удивительный мир английского языка</vt:lpstr>
      <vt:lpstr>Презентация PowerPoint</vt:lpstr>
      <vt:lpstr>Презентация PowerPoint</vt:lpstr>
      <vt:lpstr>Презентация PowerPoint</vt:lpstr>
      <vt:lpstr>«Question - answer»:  «What do you know about Great Britain?» </vt:lpstr>
      <vt:lpstr>6. The capital of Great Britain is … a) Manchester    b) Liverpool   c) London   d) Cardiff 7. Who is the head of England? a)  the Queen   b) the Tzar   c)  the Prime Minister  d) the President  8. Who is the current queen of the UK? a) Victoria    b) Elizabeth I   c) Elizabeth II   d) Mary 9. England is in … a) Europe     b) Africa    c) America     d) Asia  10. The name of the river in London is … a) The Severn   b) The Thames   c) The Avon   d) The Clyde 11. In what country do men wear skirts? a) France    b) England   c) Scotland   d) Norway  12. The name of a London residence where the Queen lives is … a) the Tower of London   b) the White House   c) the Windsor palace d) the Buckingham Palace </vt:lpstr>
      <vt:lpstr>Презентация PowerPoint</vt:lpstr>
      <vt:lpstr>«Find the words»:</vt:lpstr>
      <vt:lpstr>«Find the words»:</vt:lpstr>
      <vt:lpstr>Презентация PowerPoint</vt:lpstr>
      <vt:lpstr>Презентация PowerPoint</vt:lpstr>
      <vt:lpstr>«Proverbs»</vt:lpstr>
      <vt:lpstr>Презентация PowerPoint</vt:lpstr>
      <vt:lpstr>THANK YOU for ATTENTION!!!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Удивительный мир английского языка</dc:title>
  <dc:creator>Admin</dc:creator>
  <cp:lastModifiedBy>Admin</cp:lastModifiedBy>
  <cp:revision>10</cp:revision>
  <dcterms:created xsi:type="dcterms:W3CDTF">2022-04-21T05:35:04Z</dcterms:created>
  <dcterms:modified xsi:type="dcterms:W3CDTF">2022-04-21T07:06:47Z</dcterms:modified>
</cp:coreProperties>
</file>