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8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1142-F806-4157-A3CD-7F3F75659B2A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E03C9-EF58-4B55-90A6-D1E22AC1D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1142-F806-4157-A3CD-7F3F75659B2A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E03C9-EF58-4B55-90A6-D1E22AC1D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1142-F806-4157-A3CD-7F3F75659B2A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E03C9-EF58-4B55-90A6-D1E22AC1D4E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1142-F806-4157-A3CD-7F3F75659B2A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E03C9-EF58-4B55-90A6-D1E22AC1D4E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1142-F806-4157-A3CD-7F3F75659B2A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E03C9-EF58-4B55-90A6-D1E22AC1D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1142-F806-4157-A3CD-7F3F75659B2A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E03C9-EF58-4B55-90A6-D1E22AC1D4E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1142-F806-4157-A3CD-7F3F75659B2A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E03C9-EF58-4B55-90A6-D1E22AC1D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1142-F806-4157-A3CD-7F3F75659B2A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E03C9-EF58-4B55-90A6-D1E22AC1D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1142-F806-4157-A3CD-7F3F75659B2A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E03C9-EF58-4B55-90A6-D1E22AC1D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1142-F806-4157-A3CD-7F3F75659B2A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E03C9-EF58-4B55-90A6-D1E22AC1D4E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1142-F806-4157-A3CD-7F3F75659B2A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E03C9-EF58-4B55-90A6-D1E22AC1D4E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5921142-F806-4157-A3CD-7F3F75659B2A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40E03C9-EF58-4B55-90A6-D1E22AC1D4E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600200"/>
            <a:ext cx="8208912" cy="132474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Волшебный мир насекомых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84984"/>
            <a:ext cx="6400800" cy="1744217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Презентация для средней группы детского сада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Корючева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Марина Юрьевна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508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68152"/>
          </a:xfrm>
        </p:spPr>
        <p:txBody>
          <a:bodyPr/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Майский</a:t>
            </a:r>
            <a:r>
              <a:rPr lang="ru-RU" b="1" dirty="0" smtClean="0"/>
              <a:t>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жук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23528" y="4149080"/>
            <a:ext cx="8568952" cy="25922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Майские жуки – крупные насекомые с большими широкими усиками.</a:t>
            </a:r>
            <a:br>
              <a:rPr lang="ru-RU" sz="1700" dirty="0"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Тело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жука состоит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из трех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частей: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голова, грудь и брюшко. У него есть прочный панцирь.</a:t>
            </a:r>
            <a:br>
              <a:rPr lang="ru-RU" sz="1700" dirty="0"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Взрослые майские жуки живут недолго – 5–7 недель. Они откладывают яйца и тут же погибают. Спустя 4–6 недель из яиц выходят личинки. Они живут в почве и наносят очень большой вред лесным насаждениям, потому что питаются корнями деревьев. Личинка превращается в куколку, из нее весной появляется взрослый жук. Любимое лакомство взрослых жуков – молодые листочки дуба и березы.</a:t>
            </a:r>
          </a:p>
          <a:p>
            <a:pPr mar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бы у майских жуков не было врагов, они бы за короткое время уничтожили все леса на планете! Но природа устроена так, что все в мире уравновешено. Ими питаются птицы: грачи, вороны, скворцы. Более крупные лесные обитатели: медведи, ежи, лисицы, а так же совы и летучие мыши.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5508104" y="2060848"/>
            <a:ext cx="3240360" cy="1584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/>
              <a:t>Теплым днем, весною, в мае,</a:t>
            </a:r>
            <a:br>
              <a:rPr lang="ru-RU" sz="1800" dirty="0"/>
            </a:br>
            <a:r>
              <a:rPr lang="ru-RU" sz="1800" dirty="0"/>
              <a:t>Каждый про меня узнает.</a:t>
            </a:r>
            <a:br>
              <a:rPr lang="ru-RU" sz="1800" dirty="0"/>
            </a:br>
            <a:r>
              <a:rPr lang="ru-RU" sz="1800" dirty="0"/>
              <a:t>Я не муха, не паук.</a:t>
            </a:r>
            <a:br>
              <a:rPr lang="ru-RU" sz="1800" dirty="0"/>
            </a:br>
            <a:r>
              <a:rPr lang="ru-RU" sz="1800" dirty="0"/>
              <a:t>Я жужжу! Я майский жук.</a:t>
            </a:r>
          </a:p>
          <a:p>
            <a:endParaRPr lang="ru-RU" sz="1800" dirty="0"/>
          </a:p>
        </p:txBody>
      </p:sp>
      <p:pic>
        <p:nvPicPr>
          <p:cNvPr id="7" name="Рисунок 6" descr="майский жук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4320480" cy="2448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1432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/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Кузнечик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1" y="1700808"/>
            <a:ext cx="2808313" cy="1296144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траве кузнечик ловкий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Скачет из конца в конец.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Быстролетные подковки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Подарил ему отец.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211960" y="1700808"/>
            <a:ext cx="4680520" cy="48245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/>
              <a:t>Кузнечики окрашены в зеленые или коричневые цвета, что служит для них отличной маскировкой. Они совсем не видны в густой луговой траве.</a:t>
            </a:r>
            <a:br>
              <a:rPr lang="ru-RU" sz="1600" dirty="0"/>
            </a:br>
            <a:r>
              <a:rPr lang="ru-RU" sz="1600" dirty="0"/>
              <a:t>У кузнечиков очень мощные, длинные задние лапки. С их помощью они могут совершать очень далекие прыжки. Кузнечики прыгают на расстояние, в 40 раз превышающее длину их тела. </a:t>
            </a:r>
          </a:p>
          <a:p>
            <a:pPr marL="0" indent="0">
              <a:buNone/>
            </a:pPr>
            <a:r>
              <a:rPr lang="ru-RU" sz="1600" dirty="0"/>
              <a:t>Кузнечики – необычные насекомые. Орган слуха у них находится на ногах, а </a:t>
            </a:r>
            <a:r>
              <a:rPr lang="ru-RU" sz="1600" dirty="0" smtClean="0"/>
              <a:t>стрекочут </a:t>
            </a:r>
            <a:r>
              <a:rPr lang="ru-RU" sz="1600" dirty="0"/>
              <a:t>они… крыльями. </a:t>
            </a:r>
          </a:p>
          <a:p>
            <a:pPr marL="0" indent="0">
              <a:buNone/>
            </a:pPr>
            <a:r>
              <a:rPr lang="ru-RU" sz="1600" dirty="0"/>
              <a:t>Одни кузнечики питаются растительной пищей – поедают виноградные листья, цветы и почки, любят кусты чая, цитрусовые растения. Другие виды кузнечиков питаются мелкими насекомыми – мухами, мелкими бабочками и их гусеницами.</a:t>
            </a:r>
            <a:br>
              <a:rPr lang="ru-RU" sz="1600" dirty="0"/>
            </a:br>
            <a:r>
              <a:rPr lang="ru-RU" sz="1600" dirty="0"/>
              <a:t>В нашей стране больше всего распространен кузнечик зеленый. </a:t>
            </a:r>
            <a:endParaRPr lang="ru-RU" sz="1600" dirty="0"/>
          </a:p>
        </p:txBody>
      </p:sp>
      <p:pic>
        <p:nvPicPr>
          <p:cNvPr id="5" name="Рисунок 4" descr="кузнечик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68960"/>
            <a:ext cx="3722995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6645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46449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0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Села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муха на окошко,</a:t>
            </a:r>
            <a:br>
              <a:rPr lang="ru-RU" sz="1900" dirty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Съела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муха хлеба крошку,</a:t>
            </a:r>
            <a:br>
              <a:rPr lang="ru-RU" sz="1900" dirty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Тряпкой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муху мы прогнали:</a:t>
            </a:r>
            <a:br>
              <a:rPr lang="ru-RU" sz="1900" dirty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«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В гости мы тебя не звали».</a:t>
            </a:r>
            <a:br>
              <a:rPr lang="ru-RU" sz="1900" dirty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                         Т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. Шорыгина</a:t>
            </a:r>
          </a:p>
          <a:p>
            <a:pPr marL="0" indent="0">
              <a:buNone/>
            </a:pPr>
            <a:r>
              <a:rPr lang="ru-RU" sz="1900" dirty="0"/>
              <a:t/>
            </a:r>
            <a:br>
              <a:rPr lang="ru-RU" sz="1900" dirty="0"/>
            </a:br>
            <a:endParaRPr lang="ru-RU" sz="1900" dirty="0" smtClean="0"/>
          </a:p>
          <a:p>
            <a:pPr marL="0" indent="0">
              <a:buNone/>
            </a:pPr>
            <a:endParaRPr lang="ru-RU" sz="2200" dirty="0" smtClean="0"/>
          </a:p>
          <a:p>
            <a:pPr marL="0" indent="0">
              <a:buNone/>
            </a:pPr>
            <a:endParaRPr lang="ru-RU" sz="2200" dirty="0"/>
          </a:p>
          <a:p>
            <a:pPr mar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Вы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, конечно, не раз видели муху. Очень часто мухи прилетают к нам в гости без приглашения. У них два больших глаза, которые состоят из множества мелких глазков-фасеток. Каждый такой глазок дает собственное маленькое изображение. У мухи хорошее обоняние благодаря ее коротким, но пушистым усикам.</a:t>
            </a:r>
            <a:br>
              <a:rPr lang="ru-RU" sz="1700" dirty="0"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Мухи бывают черные, иногда рыжие с синим или зеленым блеском. Всего насчитывается около пяти тысяч видов мух. Одна муха несет на себе до 6 миллионов микробов.</a:t>
            </a:r>
            <a:br>
              <a:rPr lang="ru-RU" sz="1700" dirty="0"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В сутки муха съедает столько, сколько она весит.  Ползать по гладким поверхностям мухе помогают специальные подушечки на лапах. Живет муха всего 30–45 дней.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/>
          </a:bodyPr>
          <a:lstStyle/>
          <a:p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уха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асскажите детям о насекомых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12776"/>
            <a:ext cx="4104456" cy="2520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6048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</a:t>
            </a:r>
          </a:p>
          <a:p>
            <a:pPr marL="0" indent="0">
              <a:buNone/>
            </a:pP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Летит </a:t>
            </a:r>
            <a:r>
              <a:rPr lang="ru-RU" sz="5500" dirty="0">
                <a:latin typeface="Times New Roman" pitchFamily="18" charset="0"/>
                <a:cs typeface="Times New Roman" pitchFamily="18" charset="0"/>
              </a:rPr>
              <a:t>– пищит,</a:t>
            </a:r>
            <a:br>
              <a:rPr lang="ru-RU" sz="5500" dirty="0">
                <a:latin typeface="Times New Roman" pitchFamily="18" charset="0"/>
                <a:cs typeface="Times New Roman" pitchFamily="18" charset="0"/>
              </a:rPr>
            </a:b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     Ножки </a:t>
            </a:r>
            <a:r>
              <a:rPr lang="ru-RU" sz="5500" dirty="0">
                <a:latin typeface="Times New Roman" pitchFamily="18" charset="0"/>
                <a:cs typeface="Times New Roman" pitchFamily="18" charset="0"/>
              </a:rPr>
              <a:t>длинные тащит,</a:t>
            </a:r>
            <a:br>
              <a:rPr lang="ru-RU" sz="5500" dirty="0">
                <a:latin typeface="Times New Roman" pitchFamily="18" charset="0"/>
                <a:cs typeface="Times New Roman" pitchFamily="18" charset="0"/>
              </a:rPr>
            </a:b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     Случай </a:t>
            </a:r>
            <a:r>
              <a:rPr lang="ru-RU" sz="5500" dirty="0">
                <a:latin typeface="Times New Roman" pitchFamily="18" charset="0"/>
                <a:cs typeface="Times New Roman" pitchFamily="18" charset="0"/>
              </a:rPr>
              <a:t>не упустит,</a:t>
            </a:r>
            <a:br>
              <a:rPr lang="ru-RU" sz="5500" dirty="0">
                <a:latin typeface="Times New Roman" pitchFamily="18" charset="0"/>
                <a:cs typeface="Times New Roman" pitchFamily="18" charset="0"/>
              </a:rPr>
            </a:b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     Сядет </a:t>
            </a:r>
            <a:r>
              <a:rPr lang="ru-RU" sz="5500" dirty="0">
                <a:latin typeface="Times New Roman" pitchFamily="18" charset="0"/>
                <a:cs typeface="Times New Roman" pitchFamily="18" charset="0"/>
              </a:rPr>
              <a:t>и укусит</a:t>
            </a: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                                 (комар)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Комар – насекомое серого цвета с двумя крыльями. На голове у комара есть хоботок, которым он протыкает место укуса и пускает под кожу ядовитую слюну. Вот почему кожа после укуса зудит и чешется. Обычно активность комаров наступает вечером.</a:t>
            </a:r>
            <a:br>
              <a:rPr lang="ru-RU" sz="4900" dirty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Людей кусают только самки-комары, самцы же пьют сладкий цветочный нектар и сок растений. </a:t>
            </a:r>
          </a:p>
          <a:p>
            <a:pPr marL="0" indent="0">
              <a:buNone/>
            </a:pPr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Многие думают, что комары пищат, но писк возникает из-за дребезжания комариных крылышек. Дрожанием крылышек они даже могут общаться друг с другом. </a:t>
            </a:r>
          </a:p>
          <a:p>
            <a:pPr marL="0" indent="0">
              <a:buNone/>
            </a:pPr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Многие комары, кусая людей, переносят очень опасные болезни. Малярийные комары названы так потому, что переносят возбудителей малярии.</a:t>
            </a:r>
            <a:br>
              <a:rPr lang="ru-RU" sz="4900" dirty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Людям в борьбе с комарами помогают животные. Самые известные охотники на комаров – лягушки и жабы. Не прочь закусить комариком и птицы: трясогузки, синицы, воробьи. Есть враги у комаров и среди насекомых. Самый грозный среди них – стрекоза.</a:t>
            </a:r>
          </a:p>
          <a:p>
            <a:endParaRPr lang="ru-RU" sz="4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2413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Комар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комар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196752"/>
            <a:ext cx="4032448" cy="25202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1718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84784"/>
          </a:xfrm>
        </p:spPr>
        <p:txBody>
          <a:bodyPr/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Стрекоза</a:t>
            </a:r>
            <a:r>
              <a:rPr lang="ru-RU" sz="4800" b="1" dirty="0" smtClean="0"/>
              <a:t> 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005066"/>
            <a:ext cx="8003232" cy="237626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Стрекозы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– одни из самых красивых насекомых. Их можно увидеть солнечным летним днем над водой. Они бывают разных цветов: синие, зеленые, черные.  У стрекозы четыре крыла, это помогает ей быстро летать, а удлиненное словно руль тело направляет ее в полете. Скорость полета стрекозы – 96–144 километров в час. Ее большие глаза переливаются всеми цветами радуги! Они занимают почти всю голову и состоят из тысяч мелких глазков. </a:t>
            </a:r>
          </a:p>
          <a:p>
            <a:pPr marL="0" indent="0">
              <a:buNone/>
            </a:pP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Стрекоза прожорлива и постоянно охотится. Она питается мелкими насекомыми: комарами, жуками, мухами, мотыльками. Стрекозы активны все лето, а осенью впадают в спячку. Личинки стрекоз – их еще называют наяды – очень много едят. Через год из неказистой личинки вылетит глазастая красавица. Она пока еще слабая, мягкие крылья и покров тела, но через два часа она уже может прекрасно летать.</a:t>
            </a:r>
          </a:p>
          <a:p>
            <a:endParaRPr lang="ru-RU" sz="5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292080" y="1600200"/>
            <a:ext cx="3394720" cy="1900807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Стрекоза, стрекоза,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Любопытные глаза,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То летит она вперед,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То висит, как вертолет,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Над водой голубой,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Над травой луговой,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Над поляной лесной…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М. Шаповалов</a:t>
            </a:r>
            <a:br>
              <a:rPr lang="ru-RU" sz="6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dirty="0"/>
          </a:p>
        </p:txBody>
      </p:sp>
      <p:pic>
        <p:nvPicPr>
          <p:cNvPr id="5" name="Рисунок 4" descr="стрекоз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7"/>
            <a:ext cx="3867011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7534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2413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Божья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коровка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1" y="1556792"/>
            <a:ext cx="3888432" cy="1872208"/>
          </a:xfrm>
        </p:spPr>
        <p:txBody>
          <a:bodyPr/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 моей ладошки очень ловко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Взлетает маленький жучок.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За что зовут его коровкой,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Никто ответить мне не смог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(божья коровка)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563888" y="1628800"/>
            <a:ext cx="5256584" cy="4896544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Наверняка каждый летом сажал божью коровку на руку и приговаривал: «Божья коровка, лети на небо, принеси нам хлеба, черного, белого, только не горелого».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Наши предки наделяли божьих коровок волшебными качествами. Божью коровку легко узнать по однотонному туловищу с цветными вкраплениями. Свое название этот жук, вероятно, получил из-за того, что по окраске напоминает корову, кроме того, в случае опасности эти насекомые выделяют из коленных суставов желтоватую жидкость с резким запахом, в народе ее называют «молочком», а «божья» – из-за его безобидности.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самом деле божьи коровки – хищники. Они питаются тлей, мучнистыми червецами,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белокрылками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и другими мелкими насекомыми, которые истощают растения.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Божьи коровки приносят колоссальную пользу сельскому хозяйству, уничтожая вредителей.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божья коровк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284984"/>
            <a:ext cx="3384376" cy="27282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8411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1556792"/>
            <a:ext cx="8424936" cy="511256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ярка, красива,</a:t>
            </a:r>
            <a:br>
              <a:rPr lang="ru-RU" sz="2900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Изящна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 легкокрыла.</a:t>
            </a:r>
            <a:br>
              <a:rPr lang="ru-RU" sz="2900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Сама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похожа на цветок</a:t>
            </a:r>
            <a:br>
              <a:rPr lang="ru-RU" sz="2900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И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любит пить цветочный сок.</a:t>
            </a:r>
            <a:br>
              <a:rPr lang="ru-RU" sz="2900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                            (бабочка)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Бабочки и вправду очень красивы! Они бывают разных цветов и оттенков. Даже названия у бабочек красивые: махаон, адмирал, лимонница. Очень многие ловят бабочек и коллекционируют их. Бабочки – многочисленный отряд насекомых. </a:t>
            </a:r>
          </a:p>
          <a:p>
            <a:pPr marL="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Бабочки – рекордсмены природы. По разнообразию окраски они вне конкуренции. Отличаются они и размерами. Размах крыльев самой большой бабочки– 30 см; самых маленьких– 2 мм.</a:t>
            </a:r>
            <a:br>
              <a:rPr lang="ru-RU" sz="2600" dirty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Бабочки сосут нектар и таким образом опыляют растения и питаются. </a:t>
            </a:r>
          </a:p>
          <a:p>
            <a:pPr marL="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Размножаются бабочки летом, они откладывают яички. Из него появляется гусеница. Она очень много ест. Через некоторое время гусеница сбрасывает шкурку и окукливается. Куколка – наиболее уязвимая стадия развития бабочки. Куколка неподвижна (или малоподвижна), не потребляет пищу. Из куколки через некоторое время выходит крылатая бабочка.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/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Бабочка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бабочк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432" y="1340768"/>
            <a:ext cx="4032448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4324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Муравей 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23528" y="1772816"/>
            <a:ext cx="4608512" cy="50851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Муравьи живут семьями в больших муравейниках. Брюшко муравьев соединяется с грудью при помощи тонкого стебелька. Они имеют хорошо развитые верхние челюсти, которыми пользуются как для размельчения пищи, так и для защиты от врагов.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Семьи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муравьев состоят из каст, каждая из которых выполняет свои функции. Основную массу семьи составляют рабочие особи. Они выполняют все необходимые работы в гнезде: строят и чистят его, добывают пищу, заботятся о потомстве, защищают гнездо от врагов. У некоторых видов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есть солдаты, вооруженные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большими челюстями и выполняющих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роль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охранников.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одном муравейнике может быть от нескольких сотен до десятков тысяч особей. Муравьи едят все, но особенно любят сладкое.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4645152" y="1700808"/>
            <a:ext cx="3822192" cy="4425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Он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из веточек, из хвои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Настоящий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дом построит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Без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пилы и без гвоздей.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Кто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строитель?.. Муравей.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Иванова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мураве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501008"/>
            <a:ext cx="3888432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5759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/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Пчела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8847" y="1628800"/>
            <a:ext cx="3822192" cy="16561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Если пил ты чай с медком,</a:t>
            </a:r>
            <a:br>
              <a:rPr lang="ru-RU" sz="1900" dirty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С ней ты хорошо знаком.</a:t>
            </a:r>
            <a:br>
              <a:rPr lang="ru-RU" sz="1900" dirty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Много меду собрала</a:t>
            </a:r>
            <a:br>
              <a:rPr lang="ru-RU" sz="1900" dirty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Работящая… (пчела)</a:t>
            </a:r>
            <a:br>
              <a:rPr lang="ru-RU" sz="1900" dirty="0">
                <a:latin typeface="Times New Roman" pitchFamily="18" charset="0"/>
                <a:cs typeface="Times New Roman" pitchFamily="18" charset="0"/>
              </a:rPr>
            </a:b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251520" y="3933056"/>
            <a:ext cx="8712968" cy="2808312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Пчелы – первые насекомые, от которых человек стал получать пользу. С глубокой древности пчел разводят для получения воска, меда, прополиса и других продуктов пчеловодства.</a:t>
            </a:r>
            <a:br>
              <a:rPr lang="ru-RU" sz="1500" dirty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Пчелы живут большими семьями. Пчелиная семья состоит из рабочих пчел, трутней и матки. Матка дает жизнь всем поколениям пчелиной семьи.</a:t>
            </a:r>
            <a:br>
              <a:rPr lang="ru-RU" sz="1500" dirty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Дикие пчелы строят гнезда в земле – на крутых берегах рек, в дуплах старых деревьев, даже в пустых раковинах улиток.</a:t>
            </a:r>
            <a:br>
              <a:rPr lang="ru-RU" sz="1500" dirty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Пчелиные гнезда состоят из ячеек – сотов. Рабочие пчелы заполняют соты смесью пыльцы и нектара – пищей будущей личинки. Затем матка откладывает туда яйцо, и рабочие пчелы запечатывают ячейку. Из яиц выводятся трутни, а так же  рабочие пчелы и матки.</a:t>
            </a:r>
            <a:br>
              <a:rPr lang="ru-RU" sz="1500" dirty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У каждой пчелы в задней части туловища находится жало. Когда пчела вонзает острие жала в кожу, его не так легко вынуть. После укуса пчела погибает: жало остается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внутри 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жертвы, а без него пчела жить не может.</a:t>
            </a:r>
            <a:br>
              <a:rPr lang="ru-RU" sz="1500" dirty="0">
                <a:latin typeface="Times New Roman" pitchFamily="18" charset="0"/>
                <a:cs typeface="Times New Roman" pitchFamily="18" charset="0"/>
              </a:rPr>
            </a:b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пчел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412776"/>
            <a:ext cx="4227051" cy="2448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4794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536" y="1556792"/>
            <a:ext cx="8424935" cy="4968552"/>
          </a:xfrm>
        </p:spPr>
        <p:txBody>
          <a:bodyPr>
            <a:normAutofit fontScale="25000" lnSpcReduction="20000"/>
          </a:bodyPr>
          <a:lstStyle/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, с кем рядом я жужжала,</a:t>
            </a: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  Помнят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– у меня есть жало</a:t>
            </a: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  И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на брюшке полоса,</a:t>
            </a: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  Потому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что я… (оса)</a:t>
            </a: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Осы – близкие родственники пчел. Их брюшко расцвечено поперечными желтыми и черными полосами. За хищный нрав и схожую окраску ос еще называют «летающими тиграми». У осы более стройное тело, чем у пчелы.</a:t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Осы – это жалящие насекомые. Они не оставляют жала в ране и могут жалить несколько раз подряд. Обычно осы жалят, защищая свои гнезда.</a:t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Гнездо осы состоит из коротких ходов и ячеек, в каждой из которых находится личинка. Оса заталкивает в гнездо жертву – насекомое или паука, откладывает на ее тело яйцо и запечатывает «инкубатор». Большинство ос  лишь парализует насекомое  жалом: корм остается живым, пока растущая личинка его окончательно не съест. </a:t>
            </a:r>
          </a:p>
          <a:p>
            <a:pPr marL="0" indent="0">
              <a:buNone/>
            </a:pP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Взрослые осы питаются только жидким кормом – нектаром или другими сладкими сиропами. Нередко можно видеть, как они лакомятся вареньем, лимонадом и другими сахаристыми напитками. </a:t>
            </a:r>
            <a:br>
              <a:rPr lang="ru-RU" sz="6400" dirty="0">
                <a:latin typeface="Times New Roman" pitchFamily="18" charset="0"/>
                <a:cs typeface="Times New Roman" pitchFamily="18" charset="0"/>
              </a:rPr>
            </a:br>
            <a:endParaRPr lang="ru-RU" sz="6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96144"/>
          </a:xfrm>
        </p:spPr>
        <p:txBody>
          <a:bodyPr/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Оса 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ос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340768"/>
            <a:ext cx="4155043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69318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</TotalTime>
  <Words>449</Words>
  <Application>Microsoft Office PowerPoint</Application>
  <PresentationFormat>Экран (4:3)</PresentationFormat>
  <Paragraphs>80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Волшебный мир насекомых</vt:lpstr>
      <vt:lpstr>Муха</vt:lpstr>
      <vt:lpstr>Комар </vt:lpstr>
      <vt:lpstr>Стрекоза </vt:lpstr>
      <vt:lpstr>Божья коровка</vt:lpstr>
      <vt:lpstr>Бабочка</vt:lpstr>
      <vt:lpstr>Муравей </vt:lpstr>
      <vt:lpstr>Пчела </vt:lpstr>
      <vt:lpstr>Оса </vt:lpstr>
      <vt:lpstr>Майский жук</vt:lpstr>
      <vt:lpstr>Кузнечик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Волшебный мир насекомых</dc:title>
  <dc:creator>Андрей Корючев</dc:creator>
  <cp:lastModifiedBy>Андрей Корючев</cp:lastModifiedBy>
  <cp:revision>11</cp:revision>
  <dcterms:created xsi:type="dcterms:W3CDTF">2022-05-08T18:55:04Z</dcterms:created>
  <dcterms:modified xsi:type="dcterms:W3CDTF">2022-05-08T20:16:40Z</dcterms:modified>
</cp:coreProperties>
</file>