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7" r:id="rId4"/>
    <p:sldId id="268" r:id="rId5"/>
    <p:sldId id="269" r:id="rId6"/>
    <p:sldId id="264" r:id="rId7"/>
    <p:sldId id="271" r:id="rId8"/>
    <p:sldId id="270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D7A7E9-832B-4544-9BC1-2CD4CD15A2ED}" type="datetimeFigureOut">
              <a:rPr lang="ru-RU" smtClean="0"/>
              <a:pPr/>
              <a:t>09.05.2022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D3A5DBF-6979-43F4-ABF6-AF1620EE15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7"/>
            <a:ext cx="7918648" cy="2547714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Социальный проект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6700" dirty="0" smtClean="0">
                <a:latin typeface="Times New Roman"/>
                <a:ea typeface="Calibri"/>
                <a:cs typeface="Times New Roman"/>
              </a:rPr>
              <a:t>«Ярмарка  Добра»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461" y="3833665"/>
            <a:ext cx="4032447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833664"/>
            <a:ext cx="41935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264606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Наташка\Desktop\Лавка радости\лавка радостей\DSCN71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12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Актуальность </a:t>
            </a:r>
            <a:r>
              <a:rPr lang="ru-RU" b="1" i="1" dirty="0" smtClean="0"/>
              <a:t>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Проект создает условия для проявления лучших человеческих качеств Российского гражданина. </a:t>
            </a:r>
          </a:p>
          <a:p>
            <a:r>
              <a:rPr lang="ru-RU" dirty="0" smtClean="0"/>
              <a:t>В современном мире произошел раскол в обществе – появились богатые и бедные люди, обеспеченные и остро нуждающиеся. Самыми незащищенными слоями населения стали пожилые люди, дети, малоимущие, инвалиды, многодетные.    Экономический кризис изменил мировоззрение людей, особенно подростков. </a:t>
            </a:r>
          </a:p>
          <a:p>
            <a:r>
              <a:rPr lang="ru-RU" dirty="0" smtClean="0"/>
              <a:t>В конечном итоге, проявление милосердия может привести к меценатству, желанию помочь другим людям!!!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75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Цели: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Формирование </a:t>
            </a:r>
            <a:r>
              <a:rPr lang="ru-RU" dirty="0"/>
              <a:t>милосердия, толерантности, сострадания.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</a:t>
            </a:r>
            <a:r>
              <a:rPr lang="ru-RU" dirty="0"/>
              <a:t>социальных навыков поведения и установок на самостоятельное решение проблемных ситуаций.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Координацию </a:t>
            </a:r>
            <a:r>
              <a:rPr lang="ru-RU" dirty="0"/>
              <a:t>деятельности социума и школы по развитию детей: кооперирование со специалистами-профессионалами города; расширение пространства взаимодействия с окружающим миром. </a:t>
            </a:r>
          </a:p>
        </p:txBody>
      </p:sp>
    </p:spTree>
    <p:extLst>
      <p:ext uri="{BB962C8B-B14F-4D97-AF65-F5344CB8AC3E}">
        <p14:creationId xmlns:p14="http://schemas.microsoft.com/office/powerpoint/2010/main" val="33145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Задачи: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Вовлечение </a:t>
            </a:r>
            <a:r>
              <a:rPr lang="ru-RU" dirty="0"/>
              <a:t>учащихся и родителей, неравнодушных граждан, бизнесменов в социальный проект, создание условий для реализации творческих инициатив.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Оказание </a:t>
            </a:r>
            <a:r>
              <a:rPr lang="ru-RU" dirty="0"/>
              <a:t>моральной и материальной помощи людям, оказавшимся в трудных жизненных ситуациях.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</a:t>
            </a:r>
            <a:r>
              <a:rPr lang="ru-RU" dirty="0"/>
              <a:t>навыков социально-продуктивной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54251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327353" cy="6587489"/>
          </a:xfrm>
        </p:spPr>
      </p:pic>
    </p:spTree>
    <p:extLst>
      <p:ext uri="{BB962C8B-B14F-4D97-AF65-F5344CB8AC3E}">
        <p14:creationId xmlns:p14="http://schemas.microsoft.com/office/powerpoint/2010/main" val="20094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N716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5033" y="188640"/>
            <a:ext cx="9289033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Дальнейшее </a:t>
            </a:r>
            <a:r>
              <a:rPr lang="ru-RU" b="1" i="1" dirty="0" smtClean="0"/>
              <a:t>развитие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Планируем проводить акцию во время Весенней и Осенней недель добра. В этом мы видим устойчивость нашего проекта и надеемся, что он будет иметь  успех. И учащиеся нашей школы будет иметь такие качества, как милосердие, толерантность, сострадание.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62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19256" cy="4945736"/>
          </a:xfrm>
        </p:spPr>
        <p:txBody>
          <a:bodyPr/>
          <a:lstStyle/>
          <a:p>
            <a:r>
              <a:rPr lang="ru-RU" dirty="0" smtClean="0"/>
              <a:t>Заметьте, на вещах нет ценников. Многие приносят их если они уже не нужны или не пользуются ими (в хорошем состоянии), а мы раздаём эти вещи на неделе добра. Люди, у которых проблемы с финансами или другая жизненная ситуация могут взять то, что им нужно.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192</TotalTime>
  <Words>254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Georgia</vt:lpstr>
      <vt:lpstr>Times New Roman</vt:lpstr>
      <vt:lpstr>Trebuchet MS</vt:lpstr>
      <vt:lpstr>Wingdings 2</vt:lpstr>
      <vt:lpstr>Городская</vt:lpstr>
      <vt:lpstr>Социальный проект  «Ярмарка  Добра»</vt:lpstr>
      <vt:lpstr>Презентация PowerPoint</vt:lpstr>
      <vt:lpstr>Актуальность проекта</vt:lpstr>
      <vt:lpstr>Цели: </vt:lpstr>
      <vt:lpstr>Задачи: </vt:lpstr>
      <vt:lpstr>Презентация PowerPoint</vt:lpstr>
      <vt:lpstr>Презентация PowerPoint</vt:lpstr>
      <vt:lpstr>Дальнейшее развитие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Наташка</dc:creator>
  <cp:lastModifiedBy>hp</cp:lastModifiedBy>
  <cp:revision>19</cp:revision>
  <dcterms:created xsi:type="dcterms:W3CDTF">2019-04-06T00:18:53Z</dcterms:created>
  <dcterms:modified xsi:type="dcterms:W3CDTF">2022-05-09T13:08:02Z</dcterms:modified>
</cp:coreProperties>
</file>