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ar-S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ar-S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60788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3267986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70295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2694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30482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84665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80523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1461026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25624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933862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425605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ar-S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ar-SY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80000-0408-45C5-8EE3-062D8DD2DDF3}" type="datetimeFigureOut">
              <a:rPr lang="ar-SY" smtClean="0"/>
              <a:t>27/09/1443</a:t>
            </a:fld>
            <a:endParaRPr lang="ar-S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6B46F-1DB7-4C34-99C3-EFDEF18AEACF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278318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971" y="363256"/>
            <a:ext cx="10836058" cy="142796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Фонозарядк:</a:t>
            </a:r>
            <a:endParaRPr lang="ar-SY" sz="96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8071" y="1615859"/>
            <a:ext cx="9539159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ru-RU" sz="6600" dirty="0" smtClean="0">
                <a:cs typeface="+mj-cs"/>
              </a:rPr>
              <a:t>«</a:t>
            </a:r>
            <a:r>
              <a:rPr lang="tt-RU" sz="6600" dirty="0" smtClean="0">
                <a:cs typeface="+mj-cs"/>
              </a:rPr>
              <a:t>Җаңһрин</a:t>
            </a:r>
            <a:r>
              <a:rPr lang="ru-RU" sz="6600" dirty="0" smtClean="0">
                <a:cs typeface="+mj-cs"/>
              </a:rPr>
              <a:t>» б</a:t>
            </a:r>
            <a:r>
              <a:rPr lang="tt-RU" sz="6600" dirty="0" smtClean="0">
                <a:cs typeface="+mj-cs"/>
              </a:rPr>
              <a:t>өлг болһин</a:t>
            </a:r>
            <a:r>
              <a:rPr lang="mn-MN" sz="6600" dirty="0" smtClean="0">
                <a:cs typeface="+mj-cs"/>
              </a:rPr>
              <a:t>ь</a:t>
            </a:r>
          </a:p>
          <a:p>
            <a:r>
              <a:rPr lang="mn-MN" sz="6600" dirty="0">
                <a:cs typeface="+mj-cs"/>
              </a:rPr>
              <a:t> </a:t>
            </a:r>
            <a:r>
              <a:rPr lang="mn-MN" sz="6600" dirty="0" smtClean="0">
                <a:cs typeface="+mj-cs"/>
              </a:rPr>
              <a:t> Җигтә сәәхн үгтә,</a:t>
            </a:r>
          </a:p>
          <a:p>
            <a:r>
              <a:rPr lang="mn-MN" sz="6600" dirty="0">
                <a:cs typeface="+mj-cs"/>
              </a:rPr>
              <a:t> </a:t>
            </a:r>
            <a:r>
              <a:rPr lang="mn-MN" sz="6600" dirty="0" smtClean="0">
                <a:cs typeface="+mj-cs"/>
              </a:rPr>
              <a:t>  Баатр болһнь зөргтә,</a:t>
            </a:r>
          </a:p>
          <a:p>
            <a:r>
              <a:rPr lang="mn-MN" sz="6600" dirty="0">
                <a:cs typeface="+mj-cs"/>
              </a:rPr>
              <a:t> </a:t>
            </a:r>
            <a:r>
              <a:rPr lang="mn-MN" sz="6600" dirty="0" smtClean="0">
                <a:cs typeface="+mj-cs"/>
              </a:rPr>
              <a:t>  Батта сәәхн седклтә.</a:t>
            </a:r>
          </a:p>
          <a:p>
            <a:pPr algn="r"/>
            <a:r>
              <a:rPr lang="ru-RU" sz="3600" dirty="0" smtClean="0">
                <a:cs typeface="+mj-cs"/>
              </a:rPr>
              <a:t>(Куукан Анатоль)</a:t>
            </a:r>
            <a:endParaRPr lang="ar-SY" sz="36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108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971" y="363256"/>
            <a:ext cx="10836058" cy="142796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Кич</a:t>
            </a:r>
            <a:r>
              <a:rPr lang="tt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әлин </a:t>
            </a: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т</a:t>
            </a:r>
            <a:r>
              <a:rPr lang="tt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өр</a:t>
            </a: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:</a:t>
            </a:r>
            <a:endParaRPr lang="ar-SY" sz="96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146" y="4503210"/>
            <a:ext cx="11060481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ru-RU" sz="8800" dirty="0" smtClean="0">
                <a:cs typeface="+mj-cs"/>
              </a:rPr>
              <a:t>«</a:t>
            </a:r>
            <a:r>
              <a:rPr lang="tt-RU" sz="8800" dirty="0" smtClean="0">
                <a:cs typeface="+mj-cs"/>
              </a:rPr>
              <a:t>Җаңһрин баатрмуд</a:t>
            </a:r>
            <a:r>
              <a:rPr lang="ru-RU" sz="8800" dirty="0" smtClean="0">
                <a:cs typeface="+mj-cs"/>
              </a:rPr>
              <a:t>»</a:t>
            </a:r>
            <a:endParaRPr lang="ar-SY" sz="8800" dirty="0"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730" y="1791224"/>
            <a:ext cx="2592886" cy="306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47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971" y="363256"/>
            <a:ext cx="10836058" cy="142796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Толин к</a:t>
            </a:r>
            <a:r>
              <a:rPr lang="tt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өдлмш</a:t>
            </a: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:</a:t>
            </a:r>
            <a:endParaRPr lang="ar-SY" sz="96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759" y="1791224"/>
            <a:ext cx="11060481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mn-MN" sz="5400" dirty="0"/>
              <a:t>Хадһлх –хранить, беречь</a:t>
            </a:r>
            <a:endParaRPr lang="en-US" sz="5400" dirty="0"/>
          </a:p>
          <a:p>
            <a:r>
              <a:rPr lang="mn-MN" sz="5400" dirty="0"/>
              <a:t>Үйәс үй – из поколения в поколение </a:t>
            </a:r>
            <a:endParaRPr lang="en-US" sz="5400" dirty="0"/>
          </a:p>
          <a:p>
            <a:r>
              <a:rPr lang="mn-MN" sz="5400" dirty="0"/>
              <a:t>Йилһрх – отличаться</a:t>
            </a:r>
            <a:endParaRPr lang="en-US" sz="5400" dirty="0"/>
          </a:p>
          <a:p>
            <a:r>
              <a:rPr lang="mn-MN" sz="5400" dirty="0"/>
              <a:t>Церглх – служить</a:t>
            </a:r>
            <a:endParaRPr lang="en-US" sz="5400" dirty="0"/>
          </a:p>
          <a:p>
            <a:r>
              <a:rPr lang="mn-MN" sz="5400" dirty="0"/>
              <a:t>Итклтә – верный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7385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971" y="363256"/>
            <a:ext cx="10836058" cy="142796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А</a:t>
            </a:r>
            <a:r>
              <a:rPr lang="tt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мрлһн</a:t>
            </a: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:</a:t>
            </a:r>
            <a:endParaRPr lang="ar-SY" sz="96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2082" y="1791225"/>
            <a:ext cx="1032144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mn-MN" sz="3600" dirty="0" smtClean="0"/>
              <a:t>Эзн Богд Җанһр хан</a:t>
            </a:r>
          </a:p>
          <a:p>
            <a:r>
              <a:rPr lang="mn-MN" sz="3600" dirty="0" smtClean="0"/>
              <a:t>Эргндән ширтәд хәләнә,</a:t>
            </a:r>
          </a:p>
          <a:p>
            <a:r>
              <a:rPr lang="mn-MN" sz="3600" dirty="0" smtClean="0"/>
              <a:t>Барун талагшан хәләһәд,</a:t>
            </a:r>
          </a:p>
          <a:p>
            <a:r>
              <a:rPr lang="mn-MN" sz="3600" dirty="0" smtClean="0"/>
              <a:t>Байн Күңкән Алтн Чееҗлә мендлнә,</a:t>
            </a:r>
          </a:p>
          <a:p>
            <a:r>
              <a:rPr lang="mn-MN" sz="3600" dirty="0" smtClean="0"/>
              <a:t>Зүн талагшан хәләһәд,</a:t>
            </a:r>
          </a:p>
          <a:p>
            <a:r>
              <a:rPr lang="mn-MN" sz="3600" dirty="0" smtClean="0"/>
              <a:t>Зөргтә Арг Улан Хоңһрла мендлнә,</a:t>
            </a:r>
          </a:p>
          <a:p>
            <a:r>
              <a:rPr lang="mn-MN" sz="3600" dirty="0" smtClean="0"/>
              <a:t>Деегшән хәләһәд, Деедс Бурхдан зальврна,</a:t>
            </a:r>
          </a:p>
          <a:p>
            <a:r>
              <a:rPr lang="mn-MN" sz="3600" dirty="0" smtClean="0"/>
              <a:t>Дорагшан  хәләһәд, һазр-усндан зальврна! </a:t>
            </a:r>
            <a:endParaRPr lang="mn-MN" sz="3600" dirty="0"/>
          </a:p>
        </p:txBody>
      </p:sp>
    </p:spTree>
    <p:extLst>
      <p:ext uri="{BB962C8B-B14F-4D97-AF65-F5344CB8AC3E}">
        <p14:creationId xmlns:p14="http://schemas.microsoft.com/office/powerpoint/2010/main" val="386393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5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971" y="363256"/>
            <a:ext cx="10836058" cy="885509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Дидактическ наадн: «Ирлц</a:t>
            </a:r>
            <a:r>
              <a:rPr lang="tt-RU" sz="4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үлтн</a:t>
            </a:r>
            <a:r>
              <a:rPr lang="ru-RU" sz="48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»</a:t>
            </a:r>
            <a:endParaRPr lang="ar-SY" sz="48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69468" y="1791225"/>
            <a:ext cx="19540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mn-MN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6" t="10432" r="32633" b="47915"/>
          <a:stretch/>
        </p:blipFill>
        <p:spPr>
          <a:xfrm>
            <a:off x="5031244" y="1321820"/>
            <a:ext cx="1491438" cy="2072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897677" y="3269293"/>
            <a:ext cx="258036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Алдр Богд </a:t>
            </a:r>
            <a:r>
              <a:rPr lang="tt-RU" b="1" dirty="0" smtClean="0">
                <a:solidFill>
                  <a:srgbClr val="0070C0"/>
                </a:solidFill>
              </a:rPr>
              <a:t>Җанһр</a:t>
            </a:r>
            <a:endParaRPr lang="ar-SY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531" y="1438716"/>
            <a:ext cx="1432460" cy="1990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9" t="1081" r="18880" b="2868"/>
          <a:stretch/>
        </p:blipFill>
        <p:spPr>
          <a:xfrm>
            <a:off x="1142596" y="1728219"/>
            <a:ext cx="1400188" cy="1910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" t="25754" r="52282" b="15434"/>
          <a:stretch/>
        </p:blipFill>
        <p:spPr>
          <a:xfrm>
            <a:off x="9292485" y="1728219"/>
            <a:ext cx="1645335" cy="1666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64" t="1108" r="30759"/>
          <a:stretch/>
        </p:blipFill>
        <p:spPr>
          <a:xfrm>
            <a:off x="6954409" y="1405498"/>
            <a:ext cx="1546589" cy="2023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46499" y="3936710"/>
            <a:ext cx="1274063" cy="1724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4" r="48174"/>
          <a:stretch/>
        </p:blipFill>
        <p:spPr>
          <a:xfrm>
            <a:off x="523921" y="4118079"/>
            <a:ext cx="1237349" cy="1761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8313816" y="4798857"/>
            <a:ext cx="183736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tt-RU" b="1" dirty="0" smtClean="0">
                <a:solidFill>
                  <a:srgbClr val="0070C0"/>
                </a:solidFill>
              </a:rPr>
              <a:t>Күнд Һарта Савр</a:t>
            </a:r>
            <a:endParaRPr lang="ar-SY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4151" y="3831858"/>
            <a:ext cx="167848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Байн К</a:t>
            </a:r>
            <a:r>
              <a:rPr lang="tt-RU" b="1" dirty="0" smtClean="0">
                <a:solidFill>
                  <a:srgbClr val="0070C0"/>
                </a:solidFill>
              </a:rPr>
              <a:t>үңкән Алтн Чееҗ</a:t>
            </a:r>
            <a:endParaRPr lang="ar-SY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93395" y="5317754"/>
            <a:ext cx="272202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Арсл</a:t>
            </a:r>
            <a:r>
              <a:rPr lang="tt-RU" b="1" dirty="0" smtClean="0">
                <a:solidFill>
                  <a:srgbClr val="0070C0"/>
                </a:solidFill>
              </a:rPr>
              <a:t>ңгин Арг Улан Хоңһр</a:t>
            </a:r>
            <a:endParaRPr lang="ar-SY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3366" y="4702795"/>
            <a:ext cx="154658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Г</a:t>
            </a:r>
            <a:r>
              <a:rPr lang="tt-RU" b="1" dirty="0" smtClean="0">
                <a:solidFill>
                  <a:srgbClr val="0070C0"/>
                </a:solidFill>
              </a:rPr>
              <a:t>үзән Гүмб</a:t>
            </a:r>
            <a:endParaRPr lang="ar-SY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96116" y="3959161"/>
            <a:ext cx="268855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Орчл</a:t>
            </a:r>
            <a:r>
              <a:rPr lang="tt-RU" b="1" dirty="0" smtClean="0">
                <a:solidFill>
                  <a:srgbClr val="0070C0"/>
                </a:solidFill>
              </a:rPr>
              <a:t>ңгин Сәәхн Миң</a:t>
            </a:r>
            <a:r>
              <a:rPr lang="mn-MN" b="1" dirty="0" smtClean="0">
                <a:solidFill>
                  <a:srgbClr val="0070C0"/>
                </a:solidFill>
              </a:rPr>
              <a:t>ъян</a:t>
            </a:r>
            <a:endParaRPr lang="ar-SY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8729" y="3897283"/>
            <a:ext cx="17990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Догшн Хар Санл</a:t>
            </a:r>
            <a:endParaRPr lang="ar-SY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3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971" y="363256"/>
            <a:ext cx="10836058" cy="142796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960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Batang" panose="02030600000101010101" pitchFamily="18" charset="-127"/>
              </a:rPr>
              <a:t>Рефлексий:</a:t>
            </a:r>
            <a:endParaRPr lang="ar-SY" sz="96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366" y="1643898"/>
            <a:ext cx="1841152" cy="1365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5913" y="2022303"/>
            <a:ext cx="2517866" cy="7498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6790" y="2899590"/>
            <a:ext cx="1719221" cy="17131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7290" y="3199802"/>
            <a:ext cx="1767993" cy="7498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2729" y="4403854"/>
            <a:ext cx="1713124" cy="17131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5853" y="4885479"/>
            <a:ext cx="2450804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1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142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Batang</vt:lpstr>
      <vt:lpstr>Arial</vt:lpstr>
      <vt:lpstr>Calibri</vt:lpstr>
      <vt:lpstr>Calibri Light</vt:lpstr>
      <vt:lpstr>Times New Roman</vt:lpstr>
      <vt:lpstr>Тема Office</vt:lpstr>
      <vt:lpstr>Фонозарядк:</vt:lpstr>
      <vt:lpstr>Кичәлин төр:</vt:lpstr>
      <vt:lpstr>Толин көдлмш:</vt:lpstr>
      <vt:lpstr>Амрлһн:</vt:lpstr>
      <vt:lpstr>Дидактическ наадн: «Ирлцүлтн»</vt:lpstr>
      <vt:lpstr>Рефлексий: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Фонозарядк</dc:title>
  <dc:creator>Acer</dc:creator>
  <cp:lastModifiedBy>Acer</cp:lastModifiedBy>
  <cp:revision>18</cp:revision>
  <dcterms:created xsi:type="dcterms:W3CDTF">2021-02-14T19:29:23Z</dcterms:created>
  <dcterms:modified xsi:type="dcterms:W3CDTF">2022-04-28T19:56:55Z</dcterms:modified>
</cp:coreProperties>
</file>