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1" r:id="rId3"/>
    <p:sldId id="282" r:id="rId4"/>
    <p:sldId id="262" r:id="rId5"/>
    <p:sldId id="263" r:id="rId6"/>
    <p:sldId id="280" r:id="rId7"/>
    <p:sldId id="267" r:id="rId8"/>
    <p:sldId id="274" r:id="rId9"/>
    <p:sldId id="270" r:id="rId10"/>
    <p:sldId id="275" r:id="rId11"/>
    <p:sldId id="278" r:id="rId12"/>
    <p:sldId id="264" r:id="rId13"/>
    <p:sldId id="265" r:id="rId14"/>
    <p:sldId id="28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2B01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025" autoAdjust="0"/>
    <p:restoredTop sz="96433" autoAdjust="0"/>
  </p:normalViewPr>
  <p:slideViewPr>
    <p:cSldViewPr snapToGrid="0">
      <p:cViewPr varScale="1">
        <p:scale>
          <a:sx n="83" d="100"/>
          <a:sy n="83" d="100"/>
        </p:scale>
        <p:origin x="89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DB87F79-A50D-4A13-BD5F-080597DE840E}" type="datetimeFigureOut">
              <a:rPr lang="ru-RU"/>
              <a:pPr/>
              <a:t>10.05.2022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8692D1D-C8E0-4707-92A9-8AF9CE36A8A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44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C54E4-1DA5-412F-887D-26467C942543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4181E-4DB1-40DF-BBA1-DB2559678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2FE67-82C9-4E67-A70A-3A2BD3A1527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456BB-6A3F-4431-B178-1CB622029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69F7-12FE-4B97-8B29-A4DCAD6D57B5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E4E4E-00E8-4C71-909B-F4F3714BD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660D-0576-4684-9F11-DF6756F7BEA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BBA9D-79BE-433B-B66E-14D8AB854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CD729-6134-4A9E-B1A0-52E8800DA08B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124A4-F0C5-4089-AEAB-3C78EE290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49791-991A-4F2E-855D-332F251B237C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A3F8-5156-4C2F-A925-A48DA5452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51D6-B58D-4932-9E25-569573248B5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1F24E-672E-4E65-85BC-B9C011AEE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1DF6-99DF-4921-91EB-EB53980F18EB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A5CD-54A1-40C3-8689-91B36B92A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2A33B-D986-4CA2-8D2F-F953278E7FB4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3C79-0B42-41CE-9067-5003E5019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CBE19-4B95-4D30-8976-7C8C375DF14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C367-4E96-4B5B-BA21-2B8A01E5F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08695-11AE-4663-99C0-2BF3C9375BF2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00851-752C-464F-931C-6DCB89081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3FDAF5-3F60-4848-A31A-29360313A036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58D001-2892-4F0C-BC1B-6EC1CCFF6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4013"/>
            <a:ext cx="9232900" cy="721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89318" y="1187620"/>
            <a:ext cx="6965368" cy="18876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АНГЛИЙСКОЕ ЧАЕПИТИЕ</a:t>
            </a:r>
          </a:p>
          <a:p>
            <a:pPr algn="ctr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в Великобритании</a:t>
            </a:r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4234070" y="3429000"/>
            <a:ext cx="4253947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latin typeface="FuturaDemiCTT"/>
                <a:ea typeface="Tahoma" pitchFamily="34" charset="0"/>
                <a:cs typeface="Gotham Pro"/>
              </a:rPr>
              <a:t>Автор: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FuturaDemiCTT"/>
                <a:ea typeface="Tahoma" pitchFamily="34" charset="0"/>
                <a:cs typeface="Gotham Pro"/>
              </a:rPr>
              <a:t>Преподаватель английского языка ВКК</a:t>
            </a:r>
            <a:endParaRPr lang="ru-RU" sz="2200" dirty="0">
              <a:latin typeface="FuturaDemiCTT"/>
              <a:ea typeface="Tahoma" pitchFamily="34" charset="0"/>
              <a:cs typeface="Gotham Pro"/>
            </a:endParaRPr>
          </a:p>
          <a:p>
            <a:pPr>
              <a:lnSpc>
                <a:spcPct val="150000"/>
              </a:lnSpc>
            </a:pPr>
            <a:r>
              <a:rPr lang="ru-RU" sz="2200" dirty="0">
                <a:latin typeface="FuturaDemiCTT"/>
                <a:ea typeface="Tahoma" pitchFamily="34" charset="0"/>
                <a:cs typeface="Gotham Pro"/>
              </a:rPr>
              <a:t>Нечаева Светлана </a:t>
            </a:r>
            <a:r>
              <a:rPr lang="ru-RU" sz="2200" dirty="0" err="1">
                <a:latin typeface="FuturaDemiCTT"/>
                <a:ea typeface="Tahoma" pitchFamily="34" charset="0"/>
                <a:cs typeface="Gotham Pro"/>
              </a:rPr>
              <a:t>Октябрьевна</a:t>
            </a:r>
            <a:endParaRPr lang="ru-RU" sz="2200" dirty="0">
              <a:latin typeface="FuturaDemiCTT"/>
              <a:ea typeface="Tahoma" pitchFamily="34" charset="0"/>
              <a:cs typeface="Gotham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Льюис Кэролл.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Алиса в Стране Чудес.</a:t>
            </a:r>
          </a:p>
        </p:txBody>
      </p:sp>
      <p:pic>
        <p:nvPicPr>
          <p:cNvPr id="22531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8375" y="1447800"/>
            <a:ext cx="4706938" cy="469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Наши пряничные человечки.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Тестоплатика.</a:t>
            </a:r>
          </a:p>
        </p:txBody>
      </p:sp>
      <p:pic>
        <p:nvPicPr>
          <p:cNvPr id="29699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25" y="465138"/>
            <a:ext cx="8686800" cy="547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954088" y="1447800"/>
            <a:ext cx="2763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Традиционные десерты к чаю</a:t>
            </a:r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068388"/>
            <a:ext cx="261302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3922713"/>
            <a:ext cx="3100387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88" y="2803525"/>
            <a:ext cx="3348037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Пословицы и идиомы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 cup of tea –любимое занятие</a:t>
            </a:r>
          </a:p>
          <a:p>
            <a:pPr>
              <a:lnSpc>
                <a:spcPct val="150000"/>
              </a:lnSpc>
            </a:pPr>
            <a:r>
              <a:rPr lang="es-ES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When it doubt </a:t>
            </a:r>
            <a:r>
              <a:rPr lang="ru-RU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 </a:t>
            </a:r>
            <a:r>
              <a:rPr lang="es-ES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make tea</a:t>
            </a:r>
            <a:r>
              <a:rPr lang="ru-RU" sz="240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-Когда сомневаешься-выпей чай.</a:t>
            </a:r>
          </a:p>
        </p:txBody>
      </p:sp>
      <p:pic>
        <p:nvPicPr>
          <p:cNvPr id="23555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749" y="1575421"/>
            <a:ext cx="4443413" cy="370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689" y="79513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917" y="824948"/>
            <a:ext cx="7305261" cy="510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33600" y="857250"/>
            <a:ext cx="4729163" cy="1554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9525"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История  и  культура английского чаепития</a:t>
            </a:r>
          </a:p>
        </p:txBody>
      </p:sp>
      <p:pic>
        <p:nvPicPr>
          <p:cNvPr id="14339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050" y="2371725"/>
            <a:ext cx="7335838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994" y="1113184"/>
            <a:ext cx="7396205" cy="475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70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013"/>
            <a:ext cx="9294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FuturaDemiCTT"/>
                <a:ea typeface="Tahoma" pitchFamily="34" charset="0"/>
                <a:cs typeface="Gotham Pro"/>
              </a:rPr>
              <a:t>Катарина </a:t>
            </a:r>
            <a:r>
              <a:rPr lang="ru-RU" dirty="0" err="1">
                <a:latin typeface="FuturaDemiCTT"/>
                <a:ea typeface="Tahoma" pitchFamily="34" charset="0"/>
                <a:cs typeface="Gotham Pro"/>
              </a:rPr>
              <a:t>Браганская</a:t>
            </a:r>
            <a:r>
              <a:rPr lang="ru-RU" dirty="0">
                <a:latin typeface="FuturaDemiCTT"/>
                <a:ea typeface="Tahoma" pitchFamily="34" charset="0"/>
                <a:cs typeface="Gotham Pro"/>
              </a:rPr>
              <a:t>-жена английского короля  </a:t>
            </a:r>
            <a:r>
              <a:rPr lang="ru-RU" dirty="0" smtClean="0">
                <a:latin typeface="FuturaDemiCTT"/>
                <a:ea typeface="Tahoma" pitchFamily="34" charset="0"/>
                <a:cs typeface="Gotham Pro"/>
              </a:rPr>
              <a:t>Карла</a:t>
            </a:r>
            <a:r>
              <a:rPr lang="es-ES" dirty="0" smtClean="0">
                <a:latin typeface="FuturaDemiCTT"/>
                <a:ea typeface="Tahoma" pitchFamily="34" charset="0"/>
                <a:cs typeface="Gotham Pro"/>
              </a:rPr>
              <a:t> II</a:t>
            </a:r>
            <a:r>
              <a:rPr lang="ru-RU" dirty="0" smtClean="0">
                <a:latin typeface="FuturaDemiCTT"/>
                <a:ea typeface="Tahoma" pitchFamily="34" charset="0"/>
                <a:cs typeface="Gotham Pro"/>
              </a:rPr>
              <a:t> </a:t>
            </a:r>
            <a:r>
              <a:rPr lang="ru-RU" dirty="0">
                <a:latin typeface="FuturaDemiCTT"/>
                <a:ea typeface="Tahoma" pitchFamily="34" charset="0"/>
                <a:cs typeface="Gotham Pro"/>
              </a:rPr>
              <a:t>ввела традиции чаепития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FuturaDemiCTT"/>
                <a:ea typeface="Tahoma" pitchFamily="34" charset="0"/>
                <a:cs typeface="Gotham Pro"/>
              </a:rPr>
              <a:t>Анна </a:t>
            </a:r>
            <a:r>
              <a:rPr lang="es-ES" dirty="0" smtClean="0">
                <a:latin typeface="FuturaDemiCTT"/>
                <a:ea typeface="Tahoma" pitchFamily="34" charset="0"/>
                <a:cs typeface="Gotham Pro"/>
              </a:rPr>
              <a:t>VII</a:t>
            </a:r>
            <a:r>
              <a:rPr lang="ru-RU" dirty="0" smtClean="0">
                <a:latin typeface="FuturaDemiCTT"/>
                <a:ea typeface="Tahoma" pitchFamily="34" charset="0"/>
                <a:cs typeface="Gotham Pro"/>
              </a:rPr>
              <a:t> </a:t>
            </a:r>
            <a:r>
              <a:rPr lang="ru-RU" dirty="0">
                <a:latin typeface="FuturaDemiCTT"/>
                <a:ea typeface="Tahoma" pitchFamily="34" charset="0"/>
                <a:cs typeface="Gotham Pro"/>
              </a:rPr>
              <a:t>Герцогиня </a:t>
            </a:r>
            <a:r>
              <a:rPr lang="ru-RU" dirty="0" err="1">
                <a:latin typeface="FuturaDemiCTT"/>
                <a:ea typeface="Tahoma" pitchFamily="34" charset="0"/>
                <a:cs typeface="Gotham Pro"/>
              </a:rPr>
              <a:t>Бедфордская</a:t>
            </a:r>
            <a:r>
              <a:rPr lang="ru-RU" dirty="0">
                <a:latin typeface="FuturaDemiCTT"/>
                <a:ea typeface="Tahoma" pitchFamily="34" charset="0"/>
                <a:cs typeface="Gotham Pro"/>
              </a:rPr>
              <a:t> ввела </a:t>
            </a:r>
            <a:r>
              <a:rPr lang="es-ES" dirty="0">
                <a:latin typeface="FuturaDemiCTT"/>
                <a:ea typeface="Tahoma" pitchFamily="34" charset="0"/>
                <a:cs typeface="Gotham Pro"/>
              </a:rPr>
              <a:t>five o´clock tea </a:t>
            </a:r>
            <a:r>
              <a:rPr lang="ru-RU" dirty="0">
                <a:latin typeface="FuturaDemiCTT"/>
                <a:ea typeface="Tahoma" pitchFamily="34" charset="0"/>
                <a:cs typeface="Gotham Pro"/>
              </a:rPr>
              <a:t>послеобеденный чай</a:t>
            </a:r>
            <a:endParaRPr lang="es-ES" dirty="0">
              <a:latin typeface="FuturaDemiCTT"/>
              <a:ea typeface="Tahoma" pitchFamily="34" charset="0"/>
              <a:cs typeface="Gotham Pro"/>
            </a:endParaRPr>
          </a:p>
          <a:p>
            <a:pPr>
              <a:lnSpc>
                <a:spcPct val="150000"/>
              </a:lnSpc>
            </a:pPr>
            <a:endParaRPr lang="ru-RU" dirty="0">
              <a:latin typeface="FuturaDemiCTT"/>
              <a:ea typeface="Tahoma" pitchFamily="34" charset="0"/>
              <a:cs typeface="Gotham Pro"/>
            </a:endParaRPr>
          </a:p>
        </p:txBody>
      </p:sp>
      <p:pic>
        <p:nvPicPr>
          <p:cNvPr id="15363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300" y="912813"/>
            <a:ext cx="27813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5663" y="3740150"/>
            <a:ext cx="3681412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2600" y="41275"/>
            <a:ext cx="962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ru-RU" sz="2400">
              <a:latin typeface="FuturaDemiCTT"/>
              <a:ea typeface="Tahoma" pitchFamily="34" charset="0"/>
              <a:cs typeface="Gotham Pro"/>
            </a:endParaRPr>
          </a:p>
        </p:txBody>
      </p:sp>
      <p:pic>
        <p:nvPicPr>
          <p:cNvPr id="1638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8" y="1182688"/>
            <a:ext cx="71755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66363" cy="761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1136650" y="990600"/>
            <a:ext cx="2636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ru-RU" sz="2400">
              <a:latin typeface="FuturaDemiCTT"/>
              <a:ea typeface="Tahoma" pitchFamily="34" charset="0"/>
              <a:cs typeface="Gotham Pro"/>
            </a:endParaRPr>
          </a:p>
        </p:txBody>
      </p:sp>
      <p:pic>
        <p:nvPicPr>
          <p:cNvPr id="17411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163" y="1771650"/>
            <a:ext cx="558165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874713" y="2325688"/>
            <a:ext cx="24352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>
                <a:latin typeface="Times New Roman" pitchFamily="18" charset="0"/>
                <a:cs typeface="Times New Roman" pitchFamily="18" charset="0"/>
              </a:rPr>
              <a:t>Crooked House-</a:t>
            </a:r>
            <a:endParaRPr lang="pt-PT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Чайная в г.Виндзор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946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646113" y="1447800"/>
            <a:ext cx="22955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Джеймс Тиссо.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В оранжерее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1875-1878</a:t>
            </a:r>
          </a:p>
        </p:txBody>
      </p:sp>
      <p:pic>
        <p:nvPicPr>
          <p:cNvPr id="19459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1638" y="1073150"/>
            <a:ext cx="507523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Гарри Брукер.</a:t>
            </a:r>
            <a:endParaRPr lang="es-ES" sz="2400">
              <a:latin typeface="FuturaDemiCTT"/>
              <a:ea typeface="Tahoma" pitchFamily="34" charset="0"/>
              <a:cs typeface="Gotham Pro"/>
            </a:endParaRP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Английское чаепитие.19 в.</a:t>
            </a:r>
          </a:p>
        </p:txBody>
      </p:sp>
      <p:pic>
        <p:nvPicPr>
          <p:cNvPr id="204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9729" y="1093304"/>
            <a:ext cx="4601819" cy="47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1066800" y="1447800"/>
            <a:ext cx="2638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Сьюзен Виллер.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FuturaDemiCTT"/>
                <a:ea typeface="Tahoma" pitchFamily="34" charset="0"/>
                <a:cs typeface="Gotham Pro"/>
              </a:rPr>
              <a:t>Чаепитие в саду.</a:t>
            </a:r>
          </a:p>
        </p:txBody>
      </p:sp>
      <p:pic>
        <p:nvPicPr>
          <p:cNvPr id="21507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5838" y="839788"/>
            <a:ext cx="4216400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100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Calibri Light</vt:lpstr>
      <vt:lpstr>FuturaDemiCTT</vt:lpstr>
      <vt:lpstr>FuturisXC</vt:lpstr>
      <vt:lpstr>Gotham Pro</vt:lpstr>
      <vt:lpstr>Gotham Pro Black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95</cp:revision>
  <dcterms:created xsi:type="dcterms:W3CDTF">2013-11-19T05:52:05Z</dcterms:created>
  <dcterms:modified xsi:type="dcterms:W3CDTF">2022-05-10T15:16:41Z</dcterms:modified>
</cp:coreProperties>
</file>