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  <p:sldMasterId id="2147484056" r:id="rId2"/>
  </p:sldMasterIdLst>
  <p:notesMasterIdLst>
    <p:notesMasterId r:id="rId17"/>
  </p:notesMasterIdLst>
  <p:sldIdLst>
    <p:sldId id="271" r:id="rId3"/>
    <p:sldId id="264" r:id="rId4"/>
    <p:sldId id="256" r:id="rId5"/>
    <p:sldId id="257" r:id="rId6"/>
    <p:sldId id="258" r:id="rId7"/>
    <p:sldId id="259" r:id="rId8"/>
    <p:sldId id="260" r:id="rId9"/>
    <p:sldId id="262" r:id="rId10"/>
    <p:sldId id="261" r:id="rId11"/>
    <p:sldId id="263" r:id="rId12"/>
    <p:sldId id="267" r:id="rId13"/>
    <p:sldId id="269" r:id="rId14"/>
    <p:sldId id="265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568" autoAdjust="0"/>
  </p:normalViewPr>
  <p:slideViewPr>
    <p:cSldViewPr>
      <p:cViewPr varScale="1">
        <p:scale>
          <a:sx n="88" d="100"/>
          <a:sy n="88" d="100"/>
        </p:scale>
        <p:origin x="227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338C39-F8FC-462C-A9EE-725AC93970D2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01AFC-28E9-4AB3-BAC3-59DDEEE489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151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01AFC-28E9-4AB3-BAC3-59DDEEE4890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306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01AFC-28E9-4AB3-BAC3-59DDEEE4890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032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601AFC-28E9-4AB3-BAC3-59DDEEE48904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14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511849A-9DF3-475D-B997-4D281581475A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6C8EE4B-9BE9-423F-96E1-D006F0F9FB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710128" y="836712"/>
            <a:ext cx="120962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None/>
            </a:pPr>
            <a:endParaRPr lang="ru-RU" sz="5400" dirty="0"/>
          </a:p>
          <a:p>
            <a:pPr algn="ctr"/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468560" y="144214"/>
            <a:ext cx="990829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Презентация на тему</a:t>
            </a:r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:</a:t>
            </a:r>
          </a:p>
          <a:p>
            <a:pPr algn="ctr"/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«5 декабря – День контрнаступления</a:t>
            </a:r>
          </a:p>
          <a:p>
            <a:pPr algn="ctr"/>
            <a:r>
              <a:rPr lang="ru-RU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Советских войск в битве под</a:t>
            </a:r>
          </a:p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Москвой (1941 г.)»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03277" y="4258603"/>
            <a:ext cx="42113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Воспитатель МБДОУ № 74</a:t>
            </a:r>
          </a:p>
          <a:p>
            <a:pPr algn="ctr"/>
            <a:r>
              <a:rPr lang="ru-RU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Долгушина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Оксана Васильевна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31840" y="6237312"/>
            <a:ext cx="1984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г. Ростов-на-дону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54" y="21430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контрнаступления советских войск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672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482" name="Picture 2" descr="http://lipovetskayaschool.ru/files/uploads/images/img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42" y="1556792"/>
            <a:ext cx="8429716" cy="4767808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fs00.infourok.ru/images/doc/176/201797/img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715436" cy="62865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0017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itd0.mycdn.me/image?id=861422788923&amp;t=20&amp;plc=WEB&amp;tkn=*Vn3zAk9FNNL4s1E7m8jW_RzRD5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764704"/>
            <a:ext cx="8786842" cy="5904656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5061"/>
            <a:ext cx="8229600" cy="808618"/>
          </a:xfrm>
        </p:spPr>
        <p:txBody>
          <a:bodyPr/>
          <a:lstStyle/>
          <a:p>
            <a:r>
              <a:rPr lang="ru-RU" dirty="0"/>
              <a:t>             </a:t>
            </a:r>
            <a:r>
              <a:rPr lang="ru-RU" b="1" i="1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Защитим Москву !!!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447800"/>
            <a:ext cx="7429552" cy="4572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4578" name="Picture 2" descr="https://ds02.infourok.ru/uploads/ex/0178/000335c7-0dbb2c17/1/img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739" y="940062"/>
            <a:ext cx="8358246" cy="5585282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http://www.dagmintrud.ru/upload/iblock/940/940e9c2a5b3dd85e84147a1c38b3485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642918"/>
            <a:ext cx="8001088" cy="5929354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7282"/>
            <a:ext cx="7786742" cy="665178"/>
          </a:xfrm>
        </p:spPr>
        <p:txBody>
          <a:bodyPr>
            <a:normAutofit/>
          </a:bodyPr>
          <a:lstStyle/>
          <a:p>
            <a:r>
              <a:rPr lang="ru-RU" sz="4000" b="1" i="1" u="sng" dirty="0">
                <a:solidFill>
                  <a:srgbClr val="FFFF00"/>
                </a:solidFill>
                <a:latin typeface="Impact" panose="020B0806030902050204" pitchFamily="34" charset="0"/>
                <a:cs typeface="DokChampa" panose="020B0604020202020204" pitchFamily="34" charset="-34"/>
              </a:rPr>
              <a:t>77 </a:t>
            </a:r>
            <a:r>
              <a:rPr lang="ru-RU" sz="4000" b="1" i="1" u="sng" dirty="0">
                <a:solidFill>
                  <a:srgbClr val="FFFF00"/>
                </a:solidFill>
                <a:latin typeface="Impact" panose="020B0806030902050204" pitchFamily="34" charset="0"/>
                <a:cs typeface="Times New Roman" panose="02020603050405020304" pitchFamily="18" charset="0"/>
              </a:rPr>
              <a:t>лет со дня битвы под Москвой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i.ytimg.com/vi/RACsDdgNd-w/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52460"/>
            <a:ext cx="9144000" cy="631985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157163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alkcson.ucoz.ru/5dec_auto120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528" y="908720"/>
            <a:ext cx="849694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 descr="http://900igr.net/up/datas/99370/0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072594" cy="61436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42852"/>
            <a:ext cx="8229600" cy="4572000"/>
          </a:xfrm>
        </p:spPr>
        <p:txBody>
          <a:bodyPr/>
          <a:lstStyle/>
          <a:p>
            <a:r>
              <a:rPr lang="ru-RU" dirty="0"/>
              <a:t>Битва под </a:t>
            </a:r>
            <a:r>
              <a:rPr lang="ru-RU" dirty="0" err="1"/>
              <a:t>Москвой-величайшее</a:t>
            </a:r>
            <a:r>
              <a:rPr lang="ru-RU" dirty="0"/>
              <a:t> событие Великой Отечественной войны</a:t>
            </a:r>
          </a:p>
        </p:txBody>
      </p:sp>
      <p:pic>
        <p:nvPicPr>
          <p:cNvPr id="15362" name="Picture 2" descr="https://cf.ppt-online.org/files/slide/d/daxjLFchbtgX3UJIO4nkelMzDvG9ZEsHCq50Ni/slide-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142984"/>
            <a:ext cx="8143932" cy="53578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229600" cy="794352"/>
          </a:xfrm>
        </p:spPr>
        <p:txBody>
          <a:bodyPr>
            <a:normAutofit fontScale="90000"/>
          </a:bodyPr>
          <a:lstStyle/>
          <a:p>
            <a:r>
              <a:rPr lang="ru-RU" dirty="0"/>
              <a:t>           </a:t>
            </a:r>
            <a:r>
              <a:rPr lang="ru-RU" sz="6000" b="1" i="1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Вперед , за Москву!!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s://ds04.infourok.ru/uploads/ex/0aff/0000591e-468991fc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877" y="980728"/>
            <a:ext cx="8358246" cy="554461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917" y="-5390"/>
            <a:ext cx="8229600" cy="866360"/>
          </a:xfrm>
        </p:spPr>
        <p:txBody>
          <a:bodyPr>
            <a:normAutofit fontScale="90000"/>
          </a:bodyPr>
          <a:lstStyle/>
          <a:p>
            <a:r>
              <a:rPr lang="ru-RU" dirty="0"/>
              <a:t>         </a:t>
            </a:r>
            <a:r>
              <a:rPr lang="ru-RU" sz="6600" b="1" i="1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Русские, вперёд!!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www.klinci.ru/upload/gallery/145346454862747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917" y="1124744"/>
            <a:ext cx="8143904" cy="519985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lemur59.ru/sites/default/files/images/0_4342d_73ffe01e_or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8786874" cy="650085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79" y="126471"/>
            <a:ext cx="8329642" cy="12756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Боевые действия в битве под Москвой 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cf.ppt-online.org/files/slide/d/dAolcHgqJR4wmIyLpr7NuOsSt0Zb81eDBWv2Q9/slide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22" y="1665441"/>
            <a:ext cx="9001156" cy="4929198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vortex dir="r"/>
      </p:transition>
    </mc:Choice>
    <mc:Fallback xmlns="">
      <p:transition spd="slow" advTm="10000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Пото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праведливость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ppt/theme/themeOverride2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213</TotalTime>
  <Words>76</Words>
  <Application>Microsoft Office PowerPoint</Application>
  <PresentationFormat>Экран (4:3)</PresentationFormat>
  <Paragraphs>19</Paragraphs>
  <Slides>14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Calibri</vt:lpstr>
      <vt:lpstr>Cambria</vt:lpstr>
      <vt:lpstr>Constantia</vt:lpstr>
      <vt:lpstr>Impact</vt:lpstr>
      <vt:lpstr>Rockwell</vt:lpstr>
      <vt:lpstr>Times New Roman</vt:lpstr>
      <vt:lpstr>Wingdings 2</vt:lpstr>
      <vt:lpstr>Поток</vt:lpstr>
      <vt:lpstr>Литейная</vt:lpstr>
      <vt:lpstr>Презентация PowerPoint</vt:lpstr>
      <vt:lpstr>77 лет со дня битвы под Москвой</vt:lpstr>
      <vt:lpstr>Презентация PowerPoint</vt:lpstr>
      <vt:lpstr>Презентация PowerPoint</vt:lpstr>
      <vt:lpstr>Презентация PowerPoint</vt:lpstr>
      <vt:lpstr>           Вперед , за Москву!!</vt:lpstr>
      <vt:lpstr>         Русские, вперёд!!</vt:lpstr>
      <vt:lpstr>Презентация PowerPoint</vt:lpstr>
      <vt:lpstr>Боевые действия в битве под Москвой !</vt:lpstr>
      <vt:lpstr>Начало контрнаступления советских войск</vt:lpstr>
      <vt:lpstr>Презентация PowerPoint</vt:lpstr>
      <vt:lpstr>Презентация PowerPoint</vt:lpstr>
      <vt:lpstr>             Защитим Москву !!!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контрнаступления 5 декабря 1941 г</dc:title>
  <dc:creator>Антон</dc:creator>
  <cp:lastModifiedBy>Anto Dolgushin</cp:lastModifiedBy>
  <cp:revision>46</cp:revision>
  <dcterms:created xsi:type="dcterms:W3CDTF">2018-12-02T17:16:48Z</dcterms:created>
  <dcterms:modified xsi:type="dcterms:W3CDTF">2022-05-10T12:48:14Z</dcterms:modified>
</cp:coreProperties>
</file>