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3" r:id="rId4"/>
    <p:sldId id="260" r:id="rId5"/>
    <p:sldId id="261" r:id="rId6"/>
    <p:sldId id="259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FE69-D0A6-4F76-9EA0-0DA5A124CA2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6F03-4889-4E4F-B4FB-BC556458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FE69-D0A6-4F76-9EA0-0DA5A124CA2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6F03-4889-4E4F-B4FB-BC556458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FE69-D0A6-4F76-9EA0-0DA5A124CA2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6F03-4889-4E4F-B4FB-BC556458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FE69-D0A6-4F76-9EA0-0DA5A124CA2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6F03-4889-4E4F-B4FB-BC556458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FE69-D0A6-4F76-9EA0-0DA5A124CA2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6F03-4889-4E4F-B4FB-BC556458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FE69-D0A6-4F76-9EA0-0DA5A124CA2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6F03-4889-4E4F-B4FB-BC556458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FE69-D0A6-4F76-9EA0-0DA5A124CA2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6F03-4889-4E4F-B4FB-BC556458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FE69-D0A6-4F76-9EA0-0DA5A124CA2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6F03-4889-4E4F-B4FB-BC556458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FE69-D0A6-4F76-9EA0-0DA5A124CA2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6F03-4889-4E4F-B4FB-BC556458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FE69-D0A6-4F76-9EA0-0DA5A124CA2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6F03-4889-4E4F-B4FB-BC556458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7FE69-D0A6-4F76-9EA0-0DA5A124CA2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6F03-4889-4E4F-B4FB-BC556458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7FE69-D0A6-4F76-9EA0-0DA5A124CA2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D6F03-4889-4E4F-B4FB-BC556458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944" y="413792"/>
            <a:ext cx="8229600" cy="1431032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Дидактическая игра «Страны и континенты»</a:t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для детей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младшего школьного возраста подготовила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Сторожева И.С 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МОБУ СОШ №26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им.Е.Ю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Келле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-Пелле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 углубленным изучением отдельных предметов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pic>
        <p:nvPicPr>
          <p:cNvPr id="1026" name="Picture 2" descr="C:\Users\Пользователь\Desktop\путешествия картин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44824"/>
            <a:ext cx="6444208" cy="43068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Название игры: «Страны и континенты»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525963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развивать  внимание, память, расширять кругозор, мышление, вызывать интерес детей к миру.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 помощью игры воспитывать в детях доброе чуткое отношение к другим народам, национальностям, толерантное отношение к миру.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данном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комплекте карточки: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Россия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собор Василия Блаженного, матрешка, береза, северный олень, добыча золота.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Америка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статуя свободы, кукла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Барби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Диснейленд, скунс, самолетостроение.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Канада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тотемный столб, хоккей, белый медведь, бабочки-данаиды.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Австралия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кенгуру, баобаб, белая акула, страус Эму, автопоезд.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Китай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панда, Великая Китайская стена, текстиль, чай, Китайский дракон.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Япония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цветы сакуры, производство автомобилей, компьютеры, кимоно, японский пятнистый олень.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Италия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пицца, Пизанская башня, макаронные изделия, мода.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Франция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Эйфелева башня, парфюмерия, фламинго, виноград.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Бразилия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статуя Христа Спасителя, попугай ара, бананы, какао, футбол.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Антарктида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ледокол, Королевский пингвин, синий кит, морской лев, чайка.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Африка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жираф, обезьяна, ананас, пустыня, пирамиды.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Вначале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взрослый знакомит детей с каждой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страной или континентом.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Великобритания - большой красивый остров, флаг этой страны похож на два пересеченных креста, расположенных на синем фоне. Великобритания - волшебная страна, в этой стране есть настоящая королева, которая живет к королевском дворце. Столица Великобритании - город Лондон, на улицах Лондона можно увидеть необычные двухэтажные автобусы красного цвета. В Лондоне есть большая башня с часами 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Big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Ben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символ Англии - роза. Великобритания - родина сказочного героя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Винни-Пуха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 так постепенно рассказывают о всех странах.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Вариант 1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После того, как дети познакомились с 3-4 странами можно начинать игру "Кто быстрее соберет символы страны". Участникам выдается по одной карточке с контурами страны и они должны, как можно быстрее, подобрать карточки характерные для данной страны.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Вариант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2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589640" cy="496855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      Участвуют 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столько детей, сколько карточек со странами. Детям раздаются карточки со странами, вначале они должны вспомнить и подобрать флаг данной страны (в нашем варианте флаги изображены в контуре стран, на начальном этапе это не представляется возможным). Далее все карточки с картинками раскладываются на столе картинками вниз. Ведущий вытягивает картинку и называет её. Тот ребенок, у которого должна быть эта картинка забирает к себе. Или дети поочередно берут картинки, переворачивают их и если данная картинка соответствует их стране забирают ее, если нет - возвращают назад, передавая ход другому игроку. Победитель тот, кто ни разу не ошибся и собрал максимальное количество карточек.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 Путешествуйте с нами!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Пользователь\Desktop\путешествия картин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72816"/>
            <a:ext cx="6772014" cy="4525963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366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Дидактическая игра «Страны и континенты» для детей младшего школьного возраста подготовила Сторожева И.С  учитель начальных классов МОБУ СОШ №26 им.Е.Ю Келле-Пелле с углубленным изучением отдельных предметов </vt:lpstr>
      <vt:lpstr>Название игры: «Страны и континенты»</vt:lpstr>
      <vt:lpstr>Оборудование:</vt:lpstr>
      <vt:lpstr> Ход игры </vt:lpstr>
      <vt:lpstr>Вариант 1</vt:lpstr>
      <vt:lpstr>Вариант 2</vt:lpstr>
      <vt:lpstr>Спасибо за внимание! Путешествуйте с нами!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«Страны и континенты» для детей с 6 лет подготовила Сторожева И.С  воспитатель старшей логопедической  группы «Золотая рыбка»  д/c № 9 «Якутяночка» г.Якутска</dc:title>
  <dc:creator>Пользователь</dc:creator>
  <cp:lastModifiedBy>Ирина</cp:lastModifiedBy>
  <cp:revision>7</cp:revision>
  <dcterms:created xsi:type="dcterms:W3CDTF">2019-10-16T20:53:47Z</dcterms:created>
  <dcterms:modified xsi:type="dcterms:W3CDTF">2022-05-10T14:04:19Z</dcterms:modified>
</cp:coreProperties>
</file>