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9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57D7-6F6E-4ECF-9058-FCCB3AA47975}" type="datetimeFigureOut">
              <a:rPr lang="ru-RU" smtClean="0"/>
              <a:t>05.11.2021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ABD8E-8FBE-4C9A-BD0C-B2AE866A2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584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57D7-6F6E-4ECF-9058-FCCB3AA47975}" type="datetimeFigureOut">
              <a:rPr lang="ru-RU" smtClean="0"/>
              <a:t>05.11.2021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ABD8E-8FBE-4C9A-BD0C-B2AE866A2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326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57D7-6F6E-4ECF-9058-FCCB3AA47975}" type="datetimeFigureOut">
              <a:rPr lang="ru-RU" smtClean="0"/>
              <a:t>05.11.2021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ABD8E-8FBE-4C9A-BD0C-B2AE866A248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53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57D7-6F6E-4ECF-9058-FCCB3AA47975}" type="datetimeFigureOut">
              <a:rPr lang="ru-RU" smtClean="0"/>
              <a:t>05.11.2021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ABD8E-8FBE-4C9A-BD0C-B2AE866A2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7931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57D7-6F6E-4ECF-9058-FCCB3AA47975}" type="datetimeFigureOut">
              <a:rPr lang="ru-RU" smtClean="0"/>
              <a:t>05.11.2021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ABD8E-8FBE-4C9A-BD0C-B2AE866A248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613555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57D7-6F6E-4ECF-9058-FCCB3AA47975}" type="datetimeFigureOut">
              <a:rPr lang="ru-RU" smtClean="0"/>
              <a:t>05.11.2021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ABD8E-8FBE-4C9A-BD0C-B2AE866A2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7977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57D7-6F6E-4ECF-9058-FCCB3AA47975}" type="datetimeFigureOut">
              <a:rPr lang="ru-RU" smtClean="0"/>
              <a:t>05.11.2021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ABD8E-8FBE-4C9A-BD0C-B2AE866A2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3372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57D7-6F6E-4ECF-9058-FCCB3AA47975}" type="datetimeFigureOut">
              <a:rPr lang="ru-RU" smtClean="0"/>
              <a:t>05.11.2021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ABD8E-8FBE-4C9A-BD0C-B2AE866A2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654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57D7-6F6E-4ECF-9058-FCCB3AA47975}" type="datetimeFigureOut">
              <a:rPr lang="ru-RU" smtClean="0"/>
              <a:t>05.11.2021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ABD8E-8FBE-4C9A-BD0C-B2AE866A2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870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57D7-6F6E-4ECF-9058-FCCB3AA47975}" type="datetimeFigureOut">
              <a:rPr lang="ru-RU" smtClean="0"/>
              <a:t>05.11.2021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ABD8E-8FBE-4C9A-BD0C-B2AE866A2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181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57D7-6F6E-4ECF-9058-FCCB3AA47975}" type="datetimeFigureOut">
              <a:rPr lang="ru-RU" smtClean="0"/>
              <a:t>05.11.2021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ABD8E-8FBE-4C9A-BD0C-B2AE866A2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253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57D7-6F6E-4ECF-9058-FCCB3AA47975}" type="datetimeFigureOut">
              <a:rPr lang="ru-RU" smtClean="0"/>
              <a:t>05.11.2021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ABD8E-8FBE-4C9A-BD0C-B2AE866A2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134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57D7-6F6E-4ECF-9058-FCCB3AA47975}" type="datetimeFigureOut">
              <a:rPr lang="ru-RU" smtClean="0"/>
              <a:t>05.11.2021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ABD8E-8FBE-4C9A-BD0C-B2AE866A2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189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57D7-6F6E-4ECF-9058-FCCB3AA47975}" type="datetimeFigureOut">
              <a:rPr lang="ru-RU" smtClean="0"/>
              <a:t>05.11.2021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ABD8E-8FBE-4C9A-BD0C-B2AE866A2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532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57D7-6F6E-4ECF-9058-FCCB3AA47975}" type="datetimeFigureOut">
              <a:rPr lang="ru-RU" smtClean="0"/>
              <a:t>05.11.2021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ABD8E-8FBE-4C9A-BD0C-B2AE866A2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611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ABD8E-8FBE-4C9A-BD0C-B2AE866A2487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57D7-6F6E-4ECF-9058-FCCB3AA47975}" type="datetimeFigureOut">
              <a:rPr lang="ru-RU" smtClean="0"/>
              <a:t>05.11.2021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419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C57D7-6F6E-4ECF-9058-FCCB3AA47975}" type="datetimeFigureOut">
              <a:rPr lang="ru-RU" smtClean="0"/>
              <a:t>05.11.2021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18ABD8E-8FBE-4C9A-BD0C-B2AE866A2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018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9E9F38-B61F-4ADD-816B-A36019FE6D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47582" y="5211698"/>
            <a:ext cx="5201406" cy="1646302"/>
          </a:xfrm>
        </p:spPr>
        <p:txBody>
          <a:bodyPr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Выполнила: Соловьева Мария Вячеславовна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МАОУ «ОЦ №5 </a:t>
            </a:r>
            <a:r>
              <a:rPr lang="ru-RU" sz="1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г.Челябинска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3134551-3021-4B35-B3AD-2628C131F1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09523" y="2222033"/>
            <a:ext cx="7766936" cy="1096899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1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Классный час в 1 классе на тему:</a:t>
            </a:r>
            <a:endParaRPr lang="ru-RU" sz="3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1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Дружба заботой да подмогой крепка»</a:t>
            </a:r>
            <a:endParaRPr lang="ru-RU" sz="3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Картинки о дружбе для детей школьного возраста">
            <a:extLst>
              <a:ext uri="{FF2B5EF4-FFF2-40B4-BE49-F238E27FC236}">
                <a16:creationId xmlns:a16="http://schemas.microsoft.com/office/drawing/2014/main" id="{B4D3C8E4-8053-468C-929E-D31C8A08AB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94" y="3318932"/>
            <a:ext cx="4749897" cy="3317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4806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61C2A4-FFAD-477F-95B5-F3EEBE4DF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Как выглядит актёр, который дублировал Дейла в мультсериале &amp;quot;Чип и Дейл  спешат на помощь&amp;quot;. Фильмография | CROUSEN FILM INDUSTRY | Яндекс Дзен">
            <a:extLst>
              <a:ext uri="{FF2B5EF4-FFF2-40B4-BE49-F238E27FC236}">
                <a16:creationId xmlns:a16="http://schemas.microsoft.com/office/drawing/2014/main" id="{DCBE99C6-3442-4C5D-80E0-93A495E9554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037" y="780758"/>
            <a:ext cx="6038154" cy="5542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47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6522FE-EF06-4A56-80B9-95FC70650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15 фактов о &amp;quot;Белоснежке и семи гномах&amp;quot; - РИА Новости, 18.09.2013">
            <a:extLst>
              <a:ext uri="{FF2B5EF4-FFF2-40B4-BE49-F238E27FC236}">
                <a16:creationId xmlns:a16="http://schemas.microsoft.com/office/drawing/2014/main" id="{5B1421BC-260C-4A40-8989-69B308C3F8B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175" y="1252026"/>
            <a:ext cx="7782827" cy="479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8540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ADA139-F1AD-4981-9190-E507E2391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Ребята, давайте жить дружно">
            <a:extLst>
              <a:ext uri="{FF2B5EF4-FFF2-40B4-BE49-F238E27FC236}">
                <a16:creationId xmlns:a16="http://schemas.microsoft.com/office/drawing/2014/main" id="{6EAA65F6-0C36-404C-968E-AEB83131AB5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2652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9A5F16-31C5-40C3-AC37-05B6D938D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7EEEB12-20CF-4B6A-8CCC-7ED1B458F6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img1">
            <a:extLst>
              <a:ext uri="{FF2B5EF4-FFF2-40B4-BE49-F238E27FC236}">
                <a16:creationId xmlns:a16="http://schemas.microsoft.com/office/drawing/2014/main" id="{A5811283-D6F7-46F9-93C5-9F7E54B8F5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465" y="492370"/>
            <a:ext cx="7930537" cy="5978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4773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590B46-CCA1-4ED4-A023-BB0D45E07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Дружба заботой да подмогой крепка</a:t>
            </a:r>
            <a:r>
              <a:rPr lang="ru-RU" b="1" i="1" dirty="0"/>
              <a:t>.</a:t>
            </a:r>
            <a:endParaRPr lang="ru-RU" dirty="0"/>
          </a:p>
        </p:txBody>
      </p:sp>
      <p:pic>
        <p:nvPicPr>
          <p:cNvPr id="3076" name="Picture 4" descr="Первые уроки дружбы. Как научить детей знакомиться и дружить? | Дети,  психология, воспитание | Яндекс Дзен">
            <a:extLst>
              <a:ext uri="{FF2B5EF4-FFF2-40B4-BE49-F238E27FC236}">
                <a16:creationId xmlns:a16="http://schemas.microsoft.com/office/drawing/2014/main" id="{F8FCFC6E-0F78-4991-9116-03A80B0B1ED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323" y="1434905"/>
            <a:ext cx="5753685" cy="5141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7239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30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F3D158-1B61-4CEE-9B74-EBB84BD8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Посмотрим на мир глазами детей: конкурс детского рисунка от ПримКупон «Что  такое дружба?» – Новости Владивостока на VL.ru">
            <a:extLst>
              <a:ext uri="{FF2B5EF4-FFF2-40B4-BE49-F238E27FC236}">
                <a16:creationId xmlns:a16="http://schemas.microsoft.com/office/drawing/2014/main" id="{60F5B9E3-E641-40AF-B55A-4A2A0E0DE77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325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6194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39408B-0EE2-4975-B51A-29413FE53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040" y="469490"/>
            <a:ext cx="11462224" cy="1320800"/>
          </a:xfrm>
        </p:spPr>
        <p:txBody>
          <a:bodyPr/>
          <a:lstStyle/>
          <a:p>
            <a:pPr algn="ctr"/>
            <a:r>
              <a:rPr lang="ru-RU" dirty="0"/>
              <a:t>Л.Н. Толстой «Два товарища»</a:t>
            </a:r>
          </a:p>
        </p:txBody>
      </p:sp>
      <p:pic>
        <p:nvPicPr>
          <p:cNvPr id="5124" name="Picture 4" descr="ТОЛСТОЙ ЛЕВ НИКОЛАЕВИЧ | Басня | Два товарища | Аудиосказки-Сказки на ночь  | Слушать сказки онлайн - YouTube">
            <a:extLst>
              <a:ext uri="{FF2B5EF4-FFF2-40B4-BE49-F238E27FC236}">
                <a16:creationId xmlns:a16="http://schemas.microsoft.com/office/drawing/2014/main" id="{7AA72257-43BA-4FEA-8D7C-6C0A005F08A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969" y="1555956"/>
            <a:ext cx="8790644" cy="4692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4597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51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00D4E3-9DB7-423A-8660-D4B0E2ECB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20 августа отмечается День рождения Чебурашки">
            <a:extLst>
              <a:ext uri="{FF2B5EF4-FFF2-40B4-BE49-F238E27FC236}">
                <a16:creationId xmlns:a16="http://schemas.microsoft.com/office/drawing/2014/main" id="{09F5CF40-D93B-47D5-B3EE-10A0FE3A6CD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10" y="1015181"/>
            <a:ext cx="9896167" cy="5320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259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D5EEA1-D34F-4644-8913-7B6D6A268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В образе Мальвины">
            <a:extLst>
              <a:ext uri="{FF2B5EF4-FFF2-40B4-BE49-F238E27FC236}">
                <a16:creationId xmlns:a16="http://schemas.microsoft.com/office/drawing/2014/main" id="{8028FF8E-E585-4E82-AC55-6147ECC09A3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146" y="609600"/>
            <a:ext cx="8996288" cy="543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957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C96907-458C-4C48-90EE-986C6265C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Пятачок (Союзмультфильм) — ВикиФур, русскоязычная фурри-энциклопедия">
            <a:extLst>
              <a:ext uri="{FF2B5EF4-FFF2-40B4-BE49-F238E27FC236}">
                <a16:creationId xmlns:a16="http://schemas.microsoft.com/office/drawing/2014/main" id="{F930F5B9-3FC9-4259-AF21-B7ADD43344B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305" y="879232"/>
            <a:ext cx="5838091" cy="5816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9913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9D6124-A189-4A33-A9E0-11F31E024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Раскраски Малыш и Карлсон, который живет на крыше">
            <a:extLst>
              <a:ext uri="{FF2B5EF4-FFF2-40B4-BE49-F238E27FC236}">
                <a16:creationId xmlns:a16="http://schemas.microsoft.com/office/drawing/2014/main" id="{D7853811-E953-4F2C-BAD9-7AE930440A7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578" y="956604"/>
            <a:ext cx="6203853" cy="5563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035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21</TotalTime>
  <Words>50</Words>
  <Application>Microsoft Office PowerPoint</Application>
  <PresentationFormat>Широкоэкранный</PresentationFormat>
  <Paragraphs>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Wingdings 3</vt:lpstr>
      <vt:lpstr>Аспект</vt:lpstr>
      <vt:lpstr>Выполнила: Соловьева Мария Вячеславовна Учитель начальных классов МАОУ «ОЦ №5 г.Челябинска» </vt:lpstr>
      <vt:lpstr>Презентация PowerPoint</vt:lpstr>
      <vt:lpstr>Дружба заботой да подмогой крепка.</vt:lpstr>
      <vt:lpstr>Презентация PowerPoint</vt:lpstr>
      <vt:lpstr>Л.Н. Толстой «Два товарища»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Выполнила: Соловьева Мария Вячеславовна Учитель начальных классов МАОУ «ОЦ №5 г.Челябинска» </dc:title>
  <dc:creator>ACER</dc:creator>
  <cp:lastModifiedBy>ACER</cp:lastModifiedBy>
  <cp:revision>2</cp:revision>
  <dcterms:created xsi:type="dcterms:W3CDTF">2021-11-05T12:52:53Z</dcterms:created>
  <dcterms:modified xsi:type="dcterms:W3CDTF">2021-11-05T13:14:34Z</dcterms:modified>
</cp:coreProperties>
</file>