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7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 Вайс\Desktop\1616972291_47-p-fon-dlya-detei-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450057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16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Излучинская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ОНШ» дошкольная ступень №2</a:t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"Эффективные методы и средства воспитания нравственных 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качеств и мотивации к труду у дошкольников"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357826"/>
            <a:ext cx="9144000" cy="1500174"/>
          </a:xfrm>
        </p:spPr>
        <p:txBody>
          <a:bodyPr>
            <a:normAutofit fontScale="85000" lnSpcReduction="10000"/>
          </a:bodyPr>
          <a:lstStyle/>
          <a:p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Составили воспитатели: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Вайс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Е.А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Халимова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А.П.</a:t>
            </a: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Излучинск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2021</a:t>
            </a:r>
            <a:endParaRPr lang="ru-RU" sz="1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Елена Вайс\Desktop\фон презентации\img0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0112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 </a:t>
            </a:r>
            <a:r>
              <a:rPr lang="ru-RU" sz="2800" b="1" i="1" dirty="0" smtClean="0"/>
              <a:t> Принципы воспитания у детей позитивного </a:t>
            </a:r>
            <a:br>
              <a:rPr lang="ru-RU" sz="2800" b="1" i="1" dirty="0" smtClean="0"/>
            </a:br>
            <a:r>
              <a:rPr lang="ru-RU" sz="2800" b="1" i="1" dirty="0" smtClean="0"/>
              <a:t>отношения к труду: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1285861"/>
            <a:ext cx="8286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Поддержка инициативы детей в различных видах деятельности.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Содействие и сотрудничество детей и взрослых, признание ребенка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полноценным участником образовательных отношений.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Формирование познавательных интересов и познавательных действий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ребенка в различных видах деятельности.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 Возрастная адекватность дошкольного образования (соответствие условий, требований, методов возрасту и особенностям развития).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 Принцип развивающего образования (системность и последовательность).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 Принцип новизны (использование новейших информационных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технологий).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 Принцип интеграции (взаимодействие образовательных областей).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 Построение образовательной деятельности на основе индивидуальных особенностей каждого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 Вайс\Desktop\d6a85f44fde02d1cbc755209ac30a5c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7364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 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 организации труда детей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643182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создание мотивации трудовой деятельности;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создание эмоционально-положительной обстановки в процессе труда;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подбор оборудования для труда;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систематическое включение каждого ребенка в труд на правах партнера;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демонстрация заинтересованности педагога;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учет нагрузки, состояния здоровья, интересов, способностей ребенка;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поощрения в процессе и по результатам труда;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создание в группе трудовой атмосферы, постоянной занятости, стремление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полезным делам.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 Вайс\Desktop\фон презентации\fon-dlya-prezentacii-deti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8100"/>
            <a:ext cx="9144000" cy="6934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Условия трудовой деятельности: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600200"/>
            <a:ext cx="6929486" cy="504351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знаний о результатах труда, их общественной значимости и необходимости людям, а затем знаний об общественной значимости труда в жизни людей;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общественного использования в детском саду и семье результатов труда, достигнутых детьми;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организации практической деятельности детей, направленной на оказание помощи взрослым, сверстникам, младшим детям;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оценки результатов труда взрослым, значимости их для других людей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 Вайс\Desktop\фон презентации\3bbf153f2377b1fa1c1fa83227f840d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214686"/>
            <a:ext cx="7258072" cy="291147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Мотивация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- это совокупность внутренних и внешних движущих сил, которые побуждают человека к деятельности, придают этой деятельности направленность, ориентированную на достижение цели. При этом необходимы такие приёмы, которые обеспечат возникновение нужной мотивации у подавляющего большинства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 Вайс\Desktop\фон презентации\veselyie-rebyata-shablon-prevyu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3813"/>
            <a:ext cx="9167812" cy="6905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Типы мотивации: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Первый   тип   -   игровая   мотивация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-   «Помоги   игрушке».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Второй тип мотивации  помощь взрослому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 «Помоги мне».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Третий тип мотивации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«Научи меня»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Четвёртый тип мотивации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оздание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предметов своими руками для себя» 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 Вайс\Desktop\фон презентации\e8c9db9af6a9e61c6758b0c894a8e596--s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6" y="0"/>
            <a:ext cx="91514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Принципы мотивации: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357298"/>
            <a:ext cx="707236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нельзя навязывать ребёнку своё видение в решении проблемы (может быть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ребёнка будет свой путь решения проблемы);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обязательно спросить у ребёнка разрешения заняться с ним общим делом;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обязательно хвалить действия ребёнка за полученный результат;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действуя совместно с ребёнком, вы знакомите его со своими планами,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способами их достижения.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а Вайс\Desktop\фон презентации\veselyie-rebyata-shablon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 игровых персонажей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57203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Игрушки или игровые персонажи: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должны соответствовать возрасту детей;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должны быть эстетичными;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должны быть безопасными для здоровья ребёнка;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должны иметь обучающую ценность;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должны быть реалистичными;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 должны провоцировать ребёнка на агрессию, вызывать проявление жестокости;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игровых персонажей не должно быть много.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Елена Вайс\Desktop\1616972291_47-p-fon-dlya-detei-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857250"/>
            <a:ext cx="11430000" cy="8572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214346" y="0"/>
            <a:ext cx="83582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"Эффективные методы и средства воспитания нравственных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качеств и мотивации к труду у дошкольников"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 Вайс\Desktop\fon-dlya-prezentacii-deti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8100"/>
            <a:ext cx="9144000" cy="6934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428604"/>
            <a:ext cx="5614998" cy="571504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Актуальность. </a:t>
            </a:r>
          </a:p>
          <a:p>
            <a:pPr>
              <a:buNone/>
            </a:pPr>
            <a:r>
              <a:rPr lang="ru-RU" dirty="0" smtClean="0"/>
              <a:t>     На протяжении дошкольного возраста в него закладываются основы самых глубоких, сложных и важных человеческих чувств: чести, правдивости, чувства дома, любви и уважения к труду. Когда ребёнок совершает в определённой ситуации поступки, ставшие привычными, то он испытывает радостные чувства. Когда же что-либо препятствует выполнению этих поступков, ребёнок переживает беспокойство, которое в дальнейшем развивается в чувство стыда. Нравственные привычки, приобретённые ребёнком, лежат в основе нравственного поведения.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 Вайс\Desktop\e8c9db9af6a9e61c6758b0c894a8e596--s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86568" cy="544037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Методы нравственного воспитания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- это способы педагогического воздействия, с помощью которых осуществляется формирование личности ребёнка в соответствии с целями и идеалами общества.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Елена Вайс\Desktop\69b90ed4e4087e02faaaccf33a843d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51128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1. Методы формирования нравственного поведения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857364"/>
            <a:ext cx="6715172" cy="4268799"/>
          </a:xfrm>
        </p:spPr>
        <p:txBody>
          <a:bodyPr/>
          <a:lstStyle/>
          <a:p>
            <a:pPr lvl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-упражнения</a:t>
            </a:r>
          </a:p>
          <a:p>
            <a:pPr lvl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-поручение</a:t>
            </a:r>
          </a:p>
          <a:p>
            <a:pPr lvl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-метод целенаправленного наблюдения</a:t>
            </a:r>
          </a:p>
          <a:p>
            <a:pPr lvl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-требование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-приучение</a:t>
            </a:r>
          </a:p>
          <a:p>
            <a:pPr lvl="1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-воспитывающие ситуации</a:t>
            </a:r>
          </a:p>
          <a:p>
            <a:pPr lvl="1">
              <a:buNone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Елена Вайс\Desktop\veselyie-rebyata-shablon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" y="0"/>
            <a:ext cx="9191625" cy="69056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2.методы формирования нравственного сознания.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-объяснение, разъяснение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-внушение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-просьба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-этическая беседа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-пример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-словесные методы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C:\Users\Елена Вайс\Desktop\veselyie-rebyata-shablon-prevyu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42" y="0"/>
            <a:ext cx="912785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3. методы стимулирования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-соревнование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наказание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-поощрение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 Вайс\Desktop\3bbf153f2377b1fa1c1fa83227f840d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3286124"/>
            <a:ext cx="70723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Средства нравственного воспитания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– это комплекс разнообразных форм, методов или приемов, наглядных пособий, действие которых направлено на становление у детей самых важных моральных качеств, общей духовной культуры.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Елена Вайс\Desktop\7b9ad772ea3545edf61db2f28e8237d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626" cy="6905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Средства нравственного воспитания: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32861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-художественные средства;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-природу;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-собственную деятельность детей;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общение;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уход за животными и растениями,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окружающую обстановку,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-трудовая деятельность.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 Вайс\Desktop\фон презентации\69b90ed4e4087e02faaaccf33a843d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35771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   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/>
              <a:t>    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 воспитание дошкольников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целенаправленный процесс формирования у детей положительного отношения к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желания и умения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трудиться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нравственно ценных качеств, уважения к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труду взрослых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</TotalTime>
  <Words>601</Words>
  <Application>Microsoft Office PowerPoint</Application>
  <PresentationFormat>Экран (4:3)</PresentationFormat>
  <Paragraphs>90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МБОУ «Излучинская ОНШ» дошкольная ступень №2   "Эффективные методы и средства воспитания нравственных  качеств и мотивации к труду у дошкольников"     </vt:lpstr>
      <vt:lpstr>Слайд 2</vt:lpstr>
      <vt:lpstr>Методы нравственного воспитания - это способы педагогического воздействия, с помощью которых осуществляется формирование личности ребёнка в соответствии с целями и идеалами общества.</vt:lpstr>
      <vt:lpstr>1. Методы формирования нравственного поведения:</vt:lpstr>
      <vt:lpstr>2.методы формирования нравственного сознания.</vt:lpstr>
      <vt:lpstr>3. методы стимулирования</vt:lpstr>
      <vt:lpstr>Слайд 7</vt:lpstr>
      <vt:lpstr>Средства нравственного воспитания:</vt:lpstr>
      <vt:lpstr>Слайд 9</vt:lpstr>
      <vt:lpstr>  Принципы воспитания у детей позитивного  отношения к труду:</vt:lpstr>
      <vt:lpstr>   Условия организации труда детей.</vt:lpstr>
      <vt:lpstr>Условия трудовой деятельности:</vt:lpstr>
      <vt:lpstr>Слайд 13</vt:lpstr>
      <vt:lpstr>Слайд 14</vt:lpstr>
      <vt:lpstr>Принципы мотивации:</vt:lpstr>
      <vt:lpstr>Использование игровых персонажей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Вайс</dc:creator>
  <cp:lastModifiedBy>Елена Вайс</cp:lastModifiedBy>
  <cp:revision>55</cp:revision>
  <dcterms:created xsi:type="dcterms:W3CDTF">2021-10-17T11:26:47Z</dcterms:created>
  <dcterms:modified xsi:type="dcterms:W3CDTF">2021-10-25T06:03:14Z</dcterms:modified>
</cp:coreProperties>
</file>