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59" r:id="rId3"/>
    <p:sldId id="260" r:id="rId4"/>
    <p:sldId id="264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5" r:id="rId1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2" d="100"/>
          <a:sy n="132" d="100"/>
        </p:scale>
        <p:origin x="2166" y="16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3A3D752-B57D-4EA0-A9AE-BB40B402CE6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F39290-DCF0-42C2-9701-EE7155B7FD65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DDA9E1-7D79-4782-9536-64395FD1403B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3B45C1-8B12-43B2-A70B-4CB6CDF9C317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504551F-B5EA-4748-AF2E-8F8BED00BE8F}" type="slidenum">
              <a:t>‹#›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77986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194AA4D-8A2A-4F79-A9A7-2BE1DBF441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3D48786-0943-44FF-AE7F-DA747CAB5062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Верхний колонтитул 3">
            <a:extLst>
              <a:ext uri="{FF2B5EF4-FFF2-40B4-BE49-F238E27FC236}">
                <a16:creationId xmlns:a16="http://schemas.microsoft.com/office/drawing/2014/main" id="{DDDDCDF9-01DE-4B00-99BB-D2FEDB1AE4F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2C1080-08E7-4FBC-8808-5307BCE8351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418D01-633A-425B-A80D-C1576BDEC18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E2B43B-066E-4DEC-96B9-6BA2903002F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CB259BB1-46B6-4AE0-A2E0-090DAEEAEC2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73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AD468-3AED-4FEE-92E2-595484F6945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12843" y="3645749"/>
            <a:ext cx="7846201" cy="1620426"/>
          </a:xfrm>
        </p:spPr>
        <p:txBody>
          <a:bodyPr anchor="b"/>
          <a:lstStyle>
            <a:lvl1pPr>
              <a:defRPr sz="44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6F94EA-4C1C-4A59-8E49-6E4A19DFDE1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12843" y="5266175"/>
            <a:ext cx="7846201" cy="949558"/>
          </a:xfrm>
        </p:spPr>
        <p:txBody>
          <a:bodyPr anchor="t"/>
          <a:lstStyle>
            <a:lvl1pPr marL="0" indent="0">
              <a:buNone/>
              <a:defRPr sz="2200"/>
            </a:lvl1pPr>
          </a:lstStyle>
          <a:p>
            <a:pPr lvl="0"/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6D1D2-C5AD-4880-8E29-1E62981AC6A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1762E-B860-451C-A7C4-FD0FAF9FDA1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FA93E-E362-4FAA-824C-3691119552A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DD1FFF-6A01-45ED-92A8-CDB9568156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9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4290F-C8BD-43D9-B864-9F369CB9E52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2D1359-E223-4E19-9964-9F7F4D32D49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1112843" y="1992276"/>
            <a:ext cx="7852702" cy="4465957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7A448-1449-4C93-B13E-F56D7604C12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0CB12-7465-4FB1-9DE8-BE6A94D94A2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AD1F6-F2C2-466E-9950-408011593B4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04C21C-5C00-4D21-9880-134705D2BCC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3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793194-6050-4280-8D60-79BABDA0430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7341708" y="744861"/>
            <a:ext cx="1623837" cy="571585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F0B3EC-694D-4B75-BCD0-92CBB5C9FB1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1112843" y="744861"/>
            <a:ext cx="6027605" cy="57158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EF072-553F-4298-BED2-C1D189C86A8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20203-58E5-49FA-A863-3AF12BEAC0F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34A6B-DCB2-4578-946B-936EEE0FF8D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3B5DA2-B0EF-46FB-A708-990F2CE9026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3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53D7A-7DDA-4065-857C-52AD1C01C5D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F32E1-DE00-4C05-A9B1-655B9483E4F6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3167C-1F0B-4409-A6C9-C9031BBBC1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88E08-5DED-412B-AEBF-DADE2F29ADF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647DC-6A07-4985-B226-504A178144E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6CCFE9-2911-4158-9187-719FCB99F68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74868-25F3-4801-9BBB-3539A5791D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3647093"/>
            <a:ext cx="7846192" cy="1619082"/>
          </a:xfrm>
        </p:spPr>
        <p:txBody>
          <a:bodyPr anchor="b"/>
          <a:lstStyle>
            <a:lvl1pPr algn="r"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16B21-3EF3-41DC-A877-87690C36DF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12843" y="5266175"/>
            <a:ext cx="7846192" cy="948433"/>
          </a:xfrm>
        </p:spPr>
        <p:txBody>
          <a:bodyPr anchor="t"/>
          <a:lstStyle>
            <a:lvl1pPr marL="0" indent="0" algn="r"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138EC-9DF9-4941-A6D5-9407DFB95F5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E4FFF-2A0E-4EB1-A080-D3A34383A2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0CB74-85E7-4DF4-A9B2-EDBBBF86FD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FD767B7-1508-4D95-B116-7463B293F31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615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96D39-E402-4A14-B221-E2C7DE7C94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744861"/>
            <a:ext cx="7852702" cy="10190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A7D6-D040-4ADC-B1F6-38F786DCA14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112843" y="1994909"/>
            <a:ext cx="3826846" cy="44658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600F5-D216-4A1D-8F50-918DCEDB59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140939" y="1994909"/>
            <a:ext cx="3824596" cy="44658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38DFB-0C53-4882-89AB-FBF703F56F9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7ABAD-6518-4094-B5B9-3FD8BEA1147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B75A2-2B57-40EC-9672-29B4DDECCC3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5B3C73-7B17-4986-8A17-63A137E31E0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5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AB3BE-7F68-42EE-A32F-6B22C78AB13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D38700-7261-47AE-B555-6A1A14D2F41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69422" y="1998412"/>
            <a:ext cx="3470257" cy="635224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F621A-0F7F-49B5-BCB3-97F559E16A4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112843" y="2633636"/>
            <a:ext cx="3826846" cy="38270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D62B5F-7045-4B8C-B930-70E04DC5A7F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503407" y="1998412"/>
            <a:ext cx="3464378" cy="635224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50D48-B1F9-49B6-965C-476D6FA7BB9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5140939" y="2633636"/>
            <a:ext cx="3826837" cy="382708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360207-D3D0-4F08-95FA-E7910FE43DA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050EB0-887F-455C-9879-8ABC89821B4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75EB66-F9A7-4299-AF76-910DAD8B2E5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BF6705-BCAA-432E-9C3D-A753C543F89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00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9E4CF-1F73-4A22-BDED-F0AB35652CE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1A73B-2F28-4BB5-B1F7-72B1138AF1E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403058-3911-4DB3-95D9-5606E6B85F8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9BDA97-759D-4DC8-ABFB-FF149C7941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66E1B37-A201-4201-87B2-BFEBDA122E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724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3FD4E4-CE67-4E37-98C9-E6A25D85B36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C71D9-427F-4373-B76D-4552269982A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BE9FB-7496-4AEC-AB0C-B35D532D132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FF041F-FA72-4707-AA75-8516CFB6774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27006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DC43C-6DF6-4825-B189-872501C150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491727"/>
            <a:ext cx="2933184" cy="1307189"/>
          </a:xfrm>
        </p:spPr>
        <p:txBody>
          <a:bodyPr anchor="b"/>
          <a:lstStyle>
            <a:lvl1pPr>
              <a:defRPr sz="26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B27A7-AE9E-4B99-960D-DB82179A47C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247287" y="491727"/>
            <a:ext cx="4718258" cy="5968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BCDDE1-33D2-46F6-AEFE-567AFC61759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112843" y="1798926"/>
            <a:ext cx="2933184" cy="4661794"/>
          </a:xfrm>
        </p:spPr>
        <p:txBody>
          <a:bodyPr anchor="t"/>
          <a:lstStyle>
            <a:lvl1pPr marL="0" indent="0">
              <a:spcBef>
                <a:spcPts val="300"/>
              </a:spcBef>
              <a:buNone/>
              <a:defRPr sz="13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17BE2F-6BE8-4974-AE4F-97307CD2948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0798B-D048-44FF-A771-78F3148A480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1A1C6-B93A-43C2-AD08-FA707A9484B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C21DA0-40A5-401E-B9D9-0F980AB676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98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6253-493C-4E05-A9CF-74CB1AF4A9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1528977"/>
            <a:ext cx="3837983" cy="1227152"/>
          </a:xfrm>
        </p:spPr>
        <p:txBody>
          <a:bodyPr anchor="b"/>
          <a:lstStyle>
            <a:lvl1pPr>
              <a:defRPr sz="2600"/>
            </a:lvl1pPr>
          </a:lstStyle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09B5D6B-705F-46BD-A2C6-A3C7704ACC5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112843" y="2756129"/>
            <a:ext cx="3837983" cy="2789075"/>
          </a:xfrm>
        </p:spPr>
        <p:txBody>
          <a:bodyPr anchor="t"/>
          <a:lstStyle>
            <a:lvl1pPr marL="0" indent="0">
              <a:spcBef>
                <a:spcPts val="300"/>
              </a:spcBef>
              <a:buNone/>
              <a:defRPr sz="13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C889102C-6E9B-48F0-8B1F-6D5FAE75368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0D17AFD4-09F1-4732-B657-FFC48840BD4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9939DA9-A0F7-4EAE-A66B-238BEECB651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63CE10-A5C9-4601-B907-1F168CB1EA80}" type="slidenum">
              <a:t>‹#›</a:t>
            </a:fld>
            <a:endParaRPr lang="ru-RU"/>
          </a:p>
        </p:txBody>
      </p:sp>
      <p:grpSp>
        <p:nvGrpSpPr>
          <p:cNvPr id="7" name="Group 16">
            <a:extLst>
              <a:ext uri="{FF2B5EF4-FFF2-40B4-BE49-F238E27FC236}">
                <a16:creationId xmlns:a16="http://schemas.microsoft.com/office/drawing/2014/main" id="{B6BAE6F5-5A55-4074-BC78-BEC07368AEF9}"/>
              </a:ext>
            </a:extLst>
          </p:cNvPr>
          <p:cNvGrpSpPr/>
          <p:nvPr/>
        </p:nvGrpSpPr>
        <p:grpSpPr>
          <a:xfrm>
            <a:off x="5202103" y="1094683"/>
            <a:ext cx="2036341" cy="1687030"/>
            <a:chOff x="5202103" y="1094683"/>
            <a:chExt cx="2036341" cy="1687030"/>
          </a:xfrm>
        </p:grpSpPr>
        <p:sp>
          <p:nvSpPr>
            <p:cNvPr id="8" name="Oval 31">
              <a:extLst>
                <a:ext uri="{FF2B5EF4-FFF2-40B4-BE49-F238E27FC236}">
                  <a16:creationId xmlns:a16="http://schemas.microsoft.com/office/drawing/2014/main" id="{A323C776-5206-4F47-8634-B89171AFACA3}"/>
                </a:ext>
              </a:extLst>
            </p:cNvPr>
            <p:cNvSpPr/>
            <p:nvPr/>
          </p:nvSpPr>
          <p:spPr>
            <a:xfrm>
              <a:off x="6040489" y="1583877"/>
              <a:ext cx="1197955" cy="119783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9" name="Oval 32">
              <a:extLst>
                <a:ext uri="{FF2B5EF4-FFF2-40B4-BE49-F238E27FC236}">
                  <a16:creationId xmlns:a16="http://schemas.microsoft.com/office/drawing/2014/main" id="{61F2248C-49AB-4BA3-9573-475B5D793F8D}"/>
                </a:ext>
              </a:extLst>
            </p:cNvPr>
            <p:cNvSpPr/>
            <p:nvPr/>
          </p:nvSpPr>
          <p:spPr>
            <a:xfrm>
              <a:off x="6229331" y="1556235"/>
              <a:ext cx="915424" cy="915323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0" name="Oval 28">
              <a:extLst>
                <a:ext uri="{FF2B5EF4-FFF2-40B4-BE49-F238E27FC236}">
                  <a16:creationId xmlns:a16="http://schemas.microsoft.com/office/drawing/2014/main" id="{FAABB365-B479-49AC-8785-A9C0103E6782}"/>
                </a:ext>
              </a:extLst>
            </p:cNvPr>
            <p:cNvSpPr/>
            <p:nvPr/>
          </p:nvSpPr>
          <p:spPr>
            <a:xfrm>
              <a:off x="5794580" y="2088288"/>
              <a:ext cx="664064" cy="66399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id="{34D84388-0E38-4C98-8DB0-C5D6117D50D7}"/>
                </a:ext>
              </a:extLst>
            </p:cNvPr>
            <p:cNvSpPr/>
            <p:nvPr/>
          </p:nvSpPr>
          <p:spPr>
            <a:xfrm>
              <a:off x="5979746" y="1996638"/>
              <a:ext cx="539733" cy="53967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2" name="Oval 27">
              <a:extLst>
                <a:ext uri="{FF2B5EF4-FFF2-40B4-BE49-F238E27FC236}">
                  <a16:creationId xmlns:a16="http://schemas.microsoft.com/office/drawing/2014/main" id="{C75D54F0-9C62-4569-B671-C32B254318D2}"/>
                </a:ext>
              </a:extLst>
            </p:cNvPr>
            <p:cNvSpPr/>
            <p:nvPr/>
          </p:nvSpPr>
          <p:spPr>
            <a:xfrm>
              <a:off x="5202103" y="2296588"/>
              <a:ext cx="282887" cy="28285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3" name="Oval 29">
              <a:extLst>
                <a:ext uri="{FF2B5EF4-FFF2-40B4-BE49-F238E27FC236}">
                  <a16:creationId xmlns:a16="http://schemas.microsoft.com/office/drawing/2014/main" id="{6ED3AA99-34EA-4312-8518-213D7D65D4B7}"/>
                </a:ext>
              </a:extLst>
            </p:cNvPr>
            <p:cNvSpPr/>
            <p:nvPr/>
          </p:nvSpPr>
          <p:spPr>
            <a:xfrm>
              <a:off x="6760204" y="1094683"/>
              <a:ext cx="282887" cy="28285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4" name="Oval 33">
              <a:extLst>
                <a:ext uri="{FF2B5EF4-FFF2-40B4-BE49-F238E27FC236}">
                  <a16:creationId xmlns:a16="http://schemas.microsoft.com/office/drawing/2014/main" id="{B49399D0-934A-4DEA-A9CD-2CA094DEA246}"/>
                </a:ext>
              </a:extLst>
            </p:cNvPr>
            <p:cNvSpPr/>
            <p:nvPr/>
          </p:nvSpPr>
          <p:spPr>
            <a:xfrm>
              <a:off x="5577858" y="2088288"/>
              <a:ext cx="217663" cy="21763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  <p:sp>
          <p:nvSpPr>
            <p:cNvPr id="15" name="Oval 34">
              <a:extLst>
                <a:ext uri="{FF2B5EF4-FFF2-40B4-BE49-F238E27FC236}">
                  <a16:creationId xmlns:a16="http://schemas.microsoft.com/office/drawing/2014/main" id="{F831D852-9660-402C-8FD2-C37E39E9648B}"/>
                </a:ext>
              </a:extLst>
            </p:cNvPr>
            <p:cNvSpPr/>
            <p:nvPr/>
          </p:nvSpPr>
          <p:spPr>
            <a:xfrm>
              <a:off x="6778630" y="1169106"/>
              <a:ext cx="217663" cy="21763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1EC76"/>
            </a:solidFill>
            <a:ln w="12701" cap="flat">
              <a:solidFill>
                <a:srgbClr val="C1EC76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Verdana"/>
              </a:endParaRPr>
            </a:p>
          </p:txBody>
        </p:sp>
      </p:grpSp>
      <p:sp>
        <p:nvSpPr>
          <p:cNvPr id="16" name="Picture Placeholder 17">
            <a:extLst>
              <a:ext uri="{FF2B5EF4-FFF2-40B4-BE49-F238E27FC236}">
                <a16:creationId xmlns:a16="http://schemas.microsoft.com/office/drawing/2014/main" id="{B0E3DA6B-0CA3-4C7F-AFD9-F75BDB0FFB4F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5376333" y="1763923"/>
            <a:ext cx="3780230" cy="3779836"/>
          </a:xfrm>
          <a:ln w="76196">
            <a:solidFill>
              <a:srgbClr val="9BDF27"/>
            </a:solidFill>
            <a:prstDash val="solid"/>
          </a:ln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ru-RU"/>
              <a:t>Вставка рисунка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3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FEE6F"/>
            </a:gs>
            <a:gs pos="100000">
              <a:srgbClr val="81AD3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4">
            <a:extLst>
              <a:ext uri="{FF2B5EF4-FFF2-40B4-BE49-F238E27FC236}">
                <a16:creationId xmlns:a16="http://schemas.microsoft.com/office/drawing/2014/main" id="{84D94C08-0A02-485A-94AF-95F5C2290016}"/>
              </a:ext>
            </a:extLst>
          </p:cNvPr>
          <p:cNvGrpSpPr/>
          <p:nvPr/>
        </p:nvGrpSpPr>
        <p:grpSpPr>
          <a:xfrm>
            <a:off x="-9" y="-18"/>
            <a:ext cx="10086116" cy="7559718"/>
            <a:chOff x="-9" y="-18"/>
            <a:chExt cx="10086116" cy="7559718"/>
          </a:xfrm>
        </p:grpSpPr>
        <p:grpSp>
          <p:nvGrpSpPr>
            <p:cNvPr id="3" name="Group 638">
              <a:extLst>
                <a:ext uri="{FF2B5EF4-FFF2-40B4-BE49-F238E27FC236}">
                  <a16:creationId xmlns:a16="http://schemas.microsoft.com/office/drawing/2014/main" id="{787F3511-EE4A-499D-A17B-069D4C69A1FB}"/>
                </a:ext>
              </a:extLst>
            </p:cNvPr>
            <p:cNvGrpSpPr/>
            <p:nvPr/>
          </p:nvGrpSpPr>
          <p:grpSpPr>
            <a:xfrm>
              <a:off x="9398" y="462102"/>
              <a:ext cx="10002632" cy="6519019"/>
              <a:chOff x="9398" y="462102"/>
              <a:chExt cx="10002632" cy="6519019"/>
            </a:xfrm>
          </p:grpSpPr>
          <p:grpSp>
            <p:nvGrpSpPr>
              <p:cNvPr id="4" name="Group 121">
                <a:extLst>
                  <a:ext uri="{FF2B5EF4-FFF2-40B4-BE49-F238E27FC236}">
                    <a16:creationId xmlns:a16="http://schemas.microsoft.com/office/drawing/2014/main" id="{E6D47215-839F-4FE4-80D8-96D91CEBC19C}"/>
                  </a:ext>
                </a:extLst>
              </p:cNvPr>
              <p:cNvGrpSpPr/>
              <p:nvPr/>
            </p:nvGrpSpPr>
            <p:grpSpPr>
              <a:xfrm>
                <a:off x="9398" y="492884"/>
                <a:ext cx="1243830" cy="965533"/>
                <a:chOff x="9398" y="492884"/>
                <a:chExt cx="1243830" cy="965533"/>
              </a:xfrm>
            </p:grpSpPr>
            <p:sp>
              <p:nvSpPr>
                <p:cNvPr id="5" name="Freeform 72">
                  <a:extLst>
                    <a:ext uri="{FF2B5EF4-FFF2-40B4-BE49-F238E27FC236}">
                      <a16:creationId xmlns:a16="http://schemas.microsoft.com/office/drawing/2014/main" id="{2D1D7C5E-5058-4F95-BA9E-F94D52E1C8F1}"/>
                    </a:ext>
                  </a:extLst>
                </p:cNvPr>
                <p:cNvSpPr/>
                <p:nvPr/>
              </p:nvSpPr>
              <p:spPr>
                <a:xfrm rot="2429353">
                  <a:off x="863226" y="664295"/>
                  <a:ext cx="159791" cy="23793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" name="Freeform 73">
                  <a:extLst>
                    <a:ext uri="{FF2B5EF4-FFF2-40B4-BE49-F238E27FC236}">
                      <a16:creationId xmlns:a16="http://schemas.microsoft.com/office/drawing/2014/main" id="{55029523-07C5-4E4C-9198-72280194F714}"/>
                    </a:ext>
                  </a:extLst>
                </p:cNvPr>
                <p:cNvSpPr/>
                <p:nvPr/>
              </p:nvSpPr>
              <p:spPr>
                <a:xfrm rot="2429353">
                  <a:off x="923342" y="930761"/>
                  <a:ext cx="576" cy="115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75"/>
                    <a:gd name="f7" fmla="val 1149"/>
                    <a:gd name="f8" fmla="+- 0 0 -90"/>
                    <a:gd name="f9" fmla="*/ f3 1 575"/>
                    <a:gd name="f10" fmla="*/ f4 1 1149"/>
                    <a:gd name="f11" fmla="+- f7 0 f5"/>
                    <a:gd name="f12" fmla="+- f6 0 f5"/>
                    <a:gd name="f13" fmla="*/ f8 f0 1"/>
                    <a:gd name="f14" fmla="*/ f12 1 575"/>
                    <a:gd name="f15" fmla="*/ f11 1 1149"/>
                    <a:gd name="f16" fmla="*/ f13 1 f2"/>
                    <a:gd name="f17" fmla="*/ 0 1 f14"/>
                    <a:gd name="f18" fmla="*/ 0 1 f15"/>
                    <a:gd name="f19" fmla="*/ 2 1 f15"/>
                    <a:gd name="f20" fmla="*/ 575 1 f14"/>
                    <a:gd name="f21" fmla="*/ 1149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575" h="1149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" name="Freeform 74">
                  <a:extLst>
                    <a:ext uri="{FF2B5EF4-FFF2-40B4-BE49-F238E27FC236}">
                      <a16:creationId xmlns:a16="http://schemas.microsoft.com/office/drawing/2014/main" id="{A57B8836-FBF0-412C-8FE3-4A925AD976ED}"/>
                    </a:ext>
                  </a:extLst>
                </p:cNvPr>
                <p:cNvSpPr/>
                <p:nvPr/>
              </p:nvSpPr>
              <p:spPr>
                <a:xfrm rot="2429353">
                  <a:off x="993354" y="775879"/>
                  <a:ext cx="160943" cy="23793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" name="Freeform 75">
                  <a:extLst>
                    <a:ext uri="{FF2B5EF4-FFF2-40B4-BE49-F238E27FC236}">
                      <a16:creationId xmlns:a16="http://schemas.microsoft.com/office/drawing/2014/main" id="{72CB8B32-6748-418D-8DD2-64C6AF953F42}"/>
                    </a:ext>
                  </a:extLst>
                </p:cNvPr>
                <p:cNvSpPr/>
                <p:nvPr/>
              </p:nvSpPr>
              <p:spPr>
                <a:xfrm rot="2429353">
                  <a:off x="9398" y="492884"/>
                  <a:ext cx="1243830" cy="96553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9" name="Group 142">
                <a:extLst>
                  <a:ext uri="{FF2B5EF4-FFF2-40B4-BE49-F238E27FC236}">
                    <a16:creationId xmlns:a16="http://schemas.microsoft.com/office/drawing/2014/main" id="{9EF72CF4-4482-4F1E-8220-83A5BDC3193E}"/>
                  </a:ext>
                </a:extLst>
              </p:cNvPr>
              <p:cNvGrpSpPr/>
              <p:nvPr/>
            </p:nvGrpSpPr>
            <p:grpSpPr>
              <a:xfrm>
                <a:off x="390175" y="1842626"/>
                <a:ext cx="1094427" cy="897447"/>
                <a:chOff x="390175" y="1842626"/>
                <a:chExt cx="1094427" cy="897447"/>
              </a:xfrm>
            </p:grpSpPr>
            <p:sp>
              <p:nvSpPr>
                <p:cNvPr id="10" name="Freeform 79">
                  <a:extLst>
                    <a:ext uri="{FF2B5EF4-FFF2-40B4-BE49-F238E27FC236}">
                      <a16:creationId xmlns:a16="http://schemas.microsoft.com/office/drawing/2014/main" id="{F2B522B9-F3DA-4FDA-A671-0A3184F113EB}"/>
                    </a:ext>
                  </a:extLst>
                </p:cNvPr>
                <p:cNvSpPr/>
                <p:nvPr/>
              </p:nvSpPr>
              <p:spPr>
                <a:xfrm rot="19493674">
                  <a:off x="683935" y="2039138"/>
                  <a:ext cx="121487" cy="18011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" name="Freeform 80">
                  <a:extLst>
                    <a:ext uri="{FF2B5EF4-FFF2-40B4-BE49-F238E27FC236}">
                      <a16:creationId xmlns:a16="http://schemas.microsoft.com/office/drawing/2014/main" id="{3BD9D803-CDBA-4A8A-B4D0-B60105A98C12}"/>
                    </a:ext>
                  </a:extLst>
                </p:cNvPr>
                <p:cNvSpPr/>
                <p:nvPr/>
              </p:nvSpPr>
              <p:spPr>
                <a:xfrm rot="19493674">
                  <a:off x="850146" y="2171431"/>
                  <a:ext cx="521" cy="52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24"/>
                    <a:gd name="f7" fmla="+- 0 0 -90"/>
                    <a:gd name="f8" fmla="*/ f3 1 524"/>
                    <a:gd name="f9" fmla="*/ f4 1 524"/>
                    <a:gd name="f10" fmla="+- f6 0 f5"/>
                    <a:gd name="f11" fmla="*/ f7 f0 1"/>
                    <a:gd name="f12" fmla="*/ f10 1 524"/>
                    <a:gd name="f13" fmla="*/ f11 1 f2"/>
                    <a:gd name="f14" fmla="*/ 0 1 f12"/>
                    <a:gd name="f15" fmla="*/ 524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24" h="524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2" name="Freeform 81">
                  <a:extLst>
                    <a:ext uri="{FF2B5EF4-FFF2-40B4-BE49-F238E27FC236}">
                      <a16:creationId xmlns:a16="http://schemas.microsoft.com/office/drawing/2014/main" id="{7F37FEE6-382B-4DC2-ADDA-301BB7A38DA8}"/>
                    </a:ext>
                  </a:extLst>
                </p:cNvPr>
                <p:cNvSpPr/>
                <p:nvPr/>
              </p:nvSpPr>
              <p:spPr>
                <a:xfrm rot="19493674">
                  <a:off x="791029" y="1963856"/>
                  <a:ext cx="121487" cy="18011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3" name="Freeform 82">
                  <a:extLst>
                    <a:ext uri="{FF2B5EF4-FFF2-40B4-BE49-F238E27FC236}">
                      <a16:creationId xmlns:a16="http://schemas.microsoft.com/office/drawing/2014/main" id="{2D7520C9-EE44-4F6D-B369-DE9AA2423CFD}"/>
                    </a:ext>
                  </a:extLst>
                </p:cNvPr>
                <p:cNvSpPr/>
                <p:nvPr/>
              </p:nvSpPr>
              <p:spPr>
                <a:xfrm rot="19493674">
                  <a:off x="390175" y="1842626"/>
                  <a:ext cx="1094427" cy="897447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4" name="Group 147">
                <a:extLst>
                  <a:ext uri="{FF2B5EF4-FFF2-40B4-BE49-F238E27FC236}">
                    <a16:creationId xmlns:a16="http://schemas.microsoft.com/office/drawing/2014/main" id="{98FC396B-4E3A-4533-90B3-EB1C732910D3}"/>
                  </a:ext>
                </a:extLst>
              </p:cNvPr>
              <p:cNvGrpSpPr/>
              <p:nvPr/>
            </p:nvGrpSpPr>
            <p:grpSpPr>
              <a:xfrm>
                <a:off x="431953" y="5027243"/>
                <a:ext cx="1207154" cy="1029376"/>
                <a:chOff x="431953" y="5027243"/>
                <a:chExt cx="1207154" cy="1029376"/>
              </a:xfrm>
            </p:grpSpPr>
            <p:sp>
              <p:nvSpPr>
                <p:cNvPr id="15" name="Freeform 86">
                  <a:extLst>
                    <a:ext uri="{FF2B5EF4-FFF2-40B4-BE49-F238E27FC236}">
                      <a16:creationId xmlns:a16="http://schemas.microsoft.com/office/drawing/2014/main" id="{1E463558-4EFB-45C3-979F-163F37AA76D6}"/>
                    </a:ext>
                  </a:extLst>
                </p:cNvPr>
                <p:cNvSpPr/>
                <p:nvPr/>
              </p:nvSpPr>
              <p:spPr>
                <a:xfrm rot="19711077">
                  <a:off x="750185" y="5231710"/>
                  <a:ext cx="145709" cy="21677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6" name="Freeform 87">
                  <a:extLst>
                    <a:ext uri="{FF2B5EF4-FFF2-40B4-BE49-F238E27FC236}">
                      <a16:creationId xmlns:a16="http://schemas.microsoft.com/office/drawing/2014/main" id="{E9D7FE3A-5590-4335-ACB1-270D84D6EE81}"/>
                    </a:ext>
                  </a:extLst>
                </p:cNvPr>
                <p:cNvSpPr/>
                <p:nvPr/>
              </p:nvSpPr>
              <p:spPr>
                <a:xfrm rot="19711077">
                  <a:off x="944366" y="5398312"/>
                  <a:ext cx="594" cy="59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93"/>
                    <a:gd name="f7" fmla="val 592"/>
                    <a:gd name="f8" fmla="+- 0 0 -90"/>
                    <a:gd name="f9" fmla="*/ f3 1 593"/>
                    <a:gd name="f10" fmla="*/ f4 1 592"/>
                    <a:gd name="f11" fmla="+- f7 0 f5"/>
                    <a:gd name="f12" fmla="+- f6 0 f5"/>
                    <a:gd name="f13" fmla="*/ f8 f0 1"/>
                    <a:gd name="f14" fmla="*/ f12 1 593"/>
                    <a:gd name="f15" fmla="*/ f11 1 592"/>
                    <a:gd name="f16" fmla="*/ f13 1 f2"/>
                    <a:gd name="f17" fmla="*/ 0 1 f14"/>
                    <a:gd name="f18" fmla="*/ 0 1 f15"/>
                    <a:gd name="f19" fmla="*/ 593 1 f14"/>
                    <a:gd name="f20" fmla="*/ 592 1 f15"/>
                    <a:gd name="f21" fmla="+- f16 0 f1"/>
                    <a:gd name="f22" fmla="*/ f17 f9 1"/>
                    <a:gd name="f23" fmla="*/ f19 f9 1"/>
                    <a:gd name="f24" fmla="*/ f20 f10 1"/>
                    <a:gd name="f25" fmla="*/ f18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  <a:cxn ang="f21">
                      <a:pos x="f22" y="f25"/>
                    </a:cxn>
                  </a:cxnLst>
                  <a:rect l="f22" t="f25" r="f23" b="f24"/>
                  <a:pathLst>
                    <a:path w="593" h="592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7" name="Freeform 88">
                  <a:extLst>
                    <a:ext uri="{FF2B5EF4-FFF2-40B4-BE49-F238E27FC236}">
                      <a16:creationId xmlns:a16="http://schemas.microsoft.com/office/drawing/2014/main" id="{578AE3FF-CC22-4229-B1E4-884CB59DFD22}"/>
                    </a:ext>
                  </a:extLst>
                </p:cNvPr>
                <p:cNvSpPr/>
                <p:nvPr/>
              </p:nvSpPr>
              <p:spPr>
                <a:xfrm rot="19711077">
                  <a:off x="883605" y="5150349"/>
                  <a:ext cx="144530" cy="21677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8" name="Freeform 89">
                  <a:extLst>
                    <a:ext uri="{FF2B5EF4-FFF2-40B4-BE49-F238E27FC236}">
                      <a16:creationId xmlns:a16="http://schemas.microsoft.com/office/drawing/2014/main" id="{B72110D1-E23D-426A-8C63-CB0C5E62B41D}"/>
                    </a:ext>
                  </a:extLst>
                </p:cNvPr>
                <p:cNvSpPr/>
                <p:nvPr/>
              </p:nvSpPr>
              <p:spPr>
                <a:xfrm rot="19711077">
                  <a:off x="431953" y="5027243"/>
                  <a:ext cx="1207154" cy="102937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9" name="Group 172">
                <a:extLst>
                  <a:ext uri="{FF2B5EF4-FFF2-40B4-BE49-F238E27FC236}">
                    <a16:creationId xmlns:a16="http://schemas.microsoft.com/office/drawing/2014/main" id="{E4D36601-11FA-4C09-A265-741E52D47378}"/>
                  </a:ext>
                </a:extLst>
              </p:cNvPr>
              <p:cNvGrpSpPr/>
              <p:nvPr/>
            </p:nvGrpSpPr>
            <p:grpSpPr>
              <a:xfrm>
                <a:off x="8494364" y="462102"/>
                <a:ext cx="1517666" cy="1294113"/>
                <a:chOff x="8494364" y="462102"/>
                <a:chExt cx="1517666" cy="1294113"/>
              </a:xfrm>
            </p:grpSpPr>
            <p:sp>
              <p:nvSpPr>
                <p:cNvPr id="20" name="Freeform 86">
                  <a:extLst>
                    <a:ext uri="{FF2B5EF4-FFF2-40B4-BE49-F238E27FC236}">
                      <a16:creationId xmlns:a16="http://schemas.microsoft.com/office/drawing/2014/main" id="{2B4208DE-81BB-4623-8E6F-7A4F1C94086A}"/>
                    </a:ext>
                  </a:extLst>
                </p:cNvPr>
                <p:cNvSpPr/>
                <p:nvPr/>
              </p:nvSpPr>
              <p:spPr>
                <a:xfrm rot="19711077">
                  <a:off x="8894443" y="719149"/>
                  <a:ext cx="183190" cy="27252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1" name="Freeform 87">
                  <a:extLst>
                    <a:ext uri="{FF2B5EF4-FFF2-40B4-BE49-F238E27FC236}">
                      <a16:creationId xmlns:a16="http://schemas.microsoft.com/office/drawing/2014/main" id="{61E2421D-3FDA-45F1-BBE3-79282B0AF99C}"/>
                    </a:ext>
                  </a:extLst>
                </p:cNvPr>
                <p:cNvSpPr/>
                <p:nvPr/>
              </p:nvSpPr>
              <p:spPr>
                <a:xfrm rot="19711077">
                  <a:off x="9138571" y="928615"/>
                  <a:ext cx="740" cy="74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45"/>
                    <a:gd name="f7" fmla="+- 0 0 -90"/>
                    <a:gd name="f8" fmla="*/ f3 1 745"/>
                    <a:gd name="f9" fmla="*/ f4 1 745"/>
                    <a:gd name="f10" fmla="+- f6 0 f5"/>
                    <a:gd name="f11" fmla="*/ f7 f0 1"/>
                    <a:gd name="f12" fmla="*/ f10 1 745"/>
                    <a:gd name="f13" fmla="*/ f11 1 f2"/>
                    <a:gd name="f14" fmla="*/ 0 1 f12"/>
                    <a:gd name="f15" fmla="*/ 745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745" h="745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2" name="Freeform 88">
                  <a:extLst>
                    <a:ext uri="{FF2B5EF4-FFF2-40B4-BE49-F238E27FC236}">
                      <a16:creationId xmlns:a16="http://schemas.microsoft.com/office/drawing/2014/main" id="{5B384DA4-E79C-4275-8D9E-29B3B0B2D98C}"/>
                    </a:ext>
                  </a:extLst>
                </p:cNvPr>
                <p:cNvSpPr/>
                <p:nvPr/>
              </p:nvSpPr>
              <p:spPr>
                <a:xfrm rot="19711077">
                  <a:off x="9062215" y="616862"/>
                  <a:ext cx="181700" cy="27252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3" name="Freeform 89">
                  <a:extLst>
                    <a:ext uri="{FF2B5EF4-FFF2-40B4-BE49-F238E27FC236}">
                      <a16:creationId xmlns:a16="http://schemas.microsoft.com/office/drawing/2014/main" id="{047C9CBC-4FA3-46BF-8556-AD91288DF1DE}"/>
                    </a:ext>
                  </a:extLst>
                </p:cNvPr>
                <p:cNvSpPr/>
                <p:nvPr/>
              </p:nvSpPr>
              <p:spPr>
                <a:xfrm rot="19711077">
                  <a:off x="8494364" y="462102"/>
                  <a:ext cx="1517666" cy="129411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24" name="Group 177">
                <a:extLst>
                  <a:ext uri="{FF2B5EF4-FFF2-40B4-BE49-F238E27FC236}">
                    <a16:creationId xmlns:a16="http://schemas.microsoft.com/office/drawing/2014/main" id="{2331F4C2-15F3-4B28-A051-7518F4B6F0D1}"/>
                  </a:ext>
                </a:extLst>
              </p:cNvPr>
              <p:cNvGrpSpPr/>
              <p:nvPr/>
            </p:nvGrpSpPr>
            <p:grpSpPr>
              <a:xfrm>
                <a:off x="8074761" y="4239862"/>
                <a:ext cx="1623096" cy="1259942"/>
                <a:chOff x="8074761" y="4239862"/>
                <a:chExt cx="1623096" cy="1259942"/>
              </a:xfrm>
            </p:grpSpPr>
            <p:sp>
              <p:nvSpPr>
                <p:cNvPr id="25" name="Freeform 72">
                  <a:extLst>
                    <a:ext uri="{FF2B5EF4-FFF2-40B4-BE49-F238E27FC236}">
                      <a16:creationId xmlns:a16="http://schemas.microsoft.com/office/drawing/2014/main" id="{0F154BD6-86E9-473B-84AD-018C83F9376C}"/>
                    </a:ext>
                  </a:extLst>
                </p:cNvPr>
                <p:cNvSpPr/>
                <p:nvPr/>
              </p:nvSpPr>
              <p:spPr>
                <a:xfrm rot="2429353">
                  <a:off x="8828225" y="4490712"/>
                  <a:ext cx="208510" cy="3104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6" name="Freeform 73">
                  <a:extLst>
                    <a:ext uri="{FF2B5EF4-FFF2-40B4-BE49-F238E27FC236}">
                      <a16:creationId xmlns:a16="http://schemas.microsoft.com/office/drawing/2014/main" id="{71FA736A-5E06-42BD-9BFB-56E2E95C748D}"/>
                    </a:ext>
                  </a:extLst>
                </p:cNvPr>
                <p:cNvSpPr/>
                <p:nvPr/>
              </p:nvSpPr>
              <p:spPr>
                <a:xfrm rot="2429353">
                  <a:off x="8906668" y="4838457"/>
                  <a:ext cx="749" cy="149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50"/>
                    <a:gd name="f7" fmla="val 1500"/>
                    <a:gd name="f8" fmla="+- 0 0 -90"/>
                    <a:gd name="f9" fmla="*/ f3 1 750"/>
                    <a:gd name="f10" fmla="*/ f4 1 1500"/>
                    <a:gd name="f11" fmla="+- f7 0 f5"/>
                    <a:gd name="f12" fmla="+- f6 0 f5"/>
                    <a:gd name="f13" fmla="*/ f8 f0 1"/>
                    <a:gd name="f14" fmla="*/ f12 1 750"/>
                    <a:gd name="f15" fmla="*/ f11 1 1500"/>
                    <a:gd name="f16" fmla="*/ f13 1 f2"/>
                    <a:gd name="f17" fmla="*/ 0 1 f14"/>
                    <a:gd name="f18" fmla="*/ 0 1 f15"/>
                    <a:gd name="f19" fmla="*/ 2 1 f15"/>
                    <a:gd name="f20" fmla="*/ 750 1 f14"/>
                    <a:gd name="f21" fmla="*/ 1500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750" h="1500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7" name="Freeform 74">
                  <a:extLst>
                    <a:ext uri="{FF2B5EF4-FFF2-40B4-BE49-F238E27FC236}">
                      <a16:creationId xmlns:a16="http://schemas.microsoft.com/office/drawing/2014/main" id="{A00BFD00-E4D6-4824-BF2A-4191988C7DCB}"/>
                    </a:ext>
                  </a:extLst>
                </p:cNvPr>
                <p:cNvSpPr/>
                <p:nvPr/>
              </p:nvSpPr>
              <p:spPr>
                <a:xfrm rot="2429353">
                  <a:off x="8998040" y="4636330"/>
                  <a:ext cx="210010" cy="3104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28" name="Freeform 75">
                  <a:extLst>
                    <a:ext uri="{FF2B5EF4-FFF2-40B4-BE49-F238E27FC236}">
                      <a16:creationId xmlns:a16="http://schemas.microsoft.com/office/drawing/2014/main" id="{F307BBF0-D2E6-4B9E-AF40-FBB38E44C5E7}"/>
                    </a:ext>
                  </a:extLst>
                </p:cNvPr>
                <p:cNvSpPr/>
                <p:nvPr/>
              </p:nvSpPr>
              <p:spPr>
                <a:xfrm rot="2429353">
                  <a:off x="8074761" y="4239862"/>
                  <a:ext cx="1623096" cy="125994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29" name="Group 182">
                <a:extLst>
                  <a:ext uri="{FF2B5EF4-FFF2-40B4-BE49-F238E27FC236}">
                    <a16:creationId xmlns:a16="http://schemas.microsoft.com/office/drawing/2014/main" id="{62163786-FFB2-466D-883E-2AB026851ADC}"/>
                  </a:ext>
                </a:extLst>
              </p:cNvPr>
              <p:cNvGrpSpPr/>
              <p:nvPr/>
            </p:nvGrpSpPr>
            <p:grpSpPr>
              <a:xfrm>
                <a:off x="8580619" y="5906738"/>
                <a:ext cx="1310216" cy="1074383"/>
                <a:chOff x="8580619" y="5906738"/>
                <a:chExt cx="1310216" cy="1074383"/>
              </a:xfrm>
            </p:grpSpPr>
            <p:sp>
              <p:nvSpPr>
                <p:cNvPr id="30" name="Freeform 79">
                  <a:extLst>
                    <a:ext uri="{FF2B5EF4-FFF2-40B4-BE49-F238E27FC236}">
                      <a16:creationId xmlns:a16="http://schemas.microsoft.com/office/drawing/2014/main" id="{0EFEF5F4-CE19-42C1-B659-22143602052D}"/>
                    </a:ext>
                  </a:extLst>
                </p:cNvPr>
                <p:cNvSpPr/>
                <p:nvPr/>
              </p:nvSpPr>
              <p:spPr>
                <a:xfrm rot="19493674">
                  <a:off x="8932292" y="6142015"/>
                  <a:ext cx="145444" cy="21562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1" name="Freeform 80">
                  <a:extLst>
                    <a:ext uri="{FF2B5EF4-FFF2-40B4-BE49-F238E27FC236}">
                      <a16:creationId xmlns:a16="http://schemas.microsoft.com/office/drawing/2014/main" id="{D5AB42E7-A5F3-4F3D-8B9B-8B156B366199}"/>
                    </a:ext>
                  </a:extLst>
                </p:cNvPr>
                <p:cNvSpPr/>
                <p:nvPr/>
              </p:nvSpPr>
              <p:spPr>
                <a:xfrm rot="19493674">
                  <a:off x="9131283" y="6300378"/>
                  <a:ext cx="630" cy="63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627"/>
                    <a:gd name="f7" fmla="+- 0 0 -90"/>
                    <a:gd name="f8" fmla="*/ f3 1 627"/>
                    <a:gd name="f9" fmla="*/ f4 1 627"/>
                    <a:gd name="f10" fmla="+- f6 0 f5"/>
                    <a:gd name="f11" fmla="*/ f7 f0 1"/>
                    <a:gd name="f12" fmla="*/ f10 1 627"/>
                    <a:gd name="f13" fmla="*/ f11 1 f2"/>
                    <a:gd name="f14" fmla="*/ 0 1 f12"/>
                    <a:gd name="f15" fmla="*/ 627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627" h="627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2" name="Freeform 81">
                  <a:extLst>
                    <a:ext uri="{FF2B5EF4-FFF2-40B4-BE49-F238E27FC236}">
                      <a16:creationId xmlns:a16="http://schemas.microsoft.com/office/drawing/2014/main" id="{578CCDEB-E441-4210-BE08-ABBA411ED911}"/>
                    </a:ext>
                  </a:extLst>
                </p:cNvPr>
                <p:cNvSpPr/>
                <p:nvPr/>
              </p:nvSpPr>
              <p:spPr>
                <a:xfrm rot="19493674">
                  <a:off x="9060509" y="6051883"/>
                  <a:ext cx="145444" cy="21562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3" name="Freeform 82">
                  <a:extLst>
                    <a:ext uri="{FF2B5EF4-FFF2-40B4-BE49-F238E27FC236}">
                      <a16:creationId xmlns:a16="http://schemas.microsoft.com/office/drawing/2014/main" id="{4907A0D9-5874-4567-953E-7B10EE392F14}"/>
                    </a:ext>
                  </a:extLst>
                </p:cNvPr>
                <p:cNvSpPr/>
                <p:nvPr/>
              </p:nvSpPr>
              <p:spPr>
                <a:xfrm rot="19493674">
                  <a:off x="8580619" y="5906738"/>
                  <a:ext cx="1310216" cy="1074383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</p:grpSp>
        <p:grpSp>
          <p:nvGrpSpPr>
            <p:cNvPr id="34" name="Group 669">
              <a:extLst>
                <a:ext uri="{FF2B5EF4-FFF2-40B4-BE49-F238E27FC236}">
                  <a16:creationId xmlns:a16="http://schemas.microsoft.com/office/drawing/2014/main" id="{0B768FDE-A0FC-4903-96E0-4CBEA11EE1C5}"/>
                </a:ext>
              </a:extLst>
            </p:cNvPr>
            <p:cNvGrpSpPr/>
            <p:nvPr/>
          </p:nvGrpSpPr>
          <p:grpSpPr>
            <a:xfrm>
              <a:off x="-9" y="266966"/>
              <a:ext cx="10080619" cy="7292734"/>
              <a:chOff x="-9" y="266966"/>
              <a:chExt cx="10080619" cy="7292734"/>
            </a:xfrm>
          </p:grpSpPr>
          <p:grpSp>
            <p:nvGrpSpPr>
              <p:cNvPr id="35" name="Group 32">
                <a:extLst>
                  <a:ext uri="{FF2B5EF4-FFF2-40B4-BE49-F238E27FC236}">
                    <a16:creationId xmlns:a16="http://schemas.microsoft.com/office/drawing/2014/main" id="{089EC696-2DAD-47C5-9A3E-FD2DB7FCA5AE}"/>
                  </a:ext>
                </a:extLst>
              </p:cNvPr>
              <p:cNvGrpSpPr/>
              <p:nvPr/>
            </p:nvGrpSpPr>
            <p:grpSpPr>
              <a:xfrm>
                <a:off x="236246" y="266966"/>
                <a:ext cx="1776231" cy="1456520"/>
                <a:chOff x="236246" y="266966"/>
                <a:chExt cx="1776231" cy="1456520"/>
              </a:xfrm>
            </p:grpSpPr>
            <p:sp>
              <p:nvSpPr>
                <p:cNvPr id="36" name="Freeform 79">
                  <a:extLst>
                    <a:ext uri="{FF2B5EF4-FFF2-40B4-BE49-F238E27FC236}">
                      <a16:creationId xmlns:a16="http://schemas.microsoft.com/office/drawing/2014/main" id="{F40C3400-19F1-486B-82F2-6840A6784057}"/>
                    </a:ext>
                  </a:extLst>
                </p:cNvPr>
                <p:cNvSpPr/>
                <p:nvPr/>
              </p:nvSpPr>
              <p:spPr>
                <a:xfrm rot="20059768">
                  <a:off x="840634" y="652887"/>
                  <a:ext cx="220416" cy="32678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7" name="Freeform 80">
                  <a:extLst>
                    <a:ext uri="{FF2B5EF4-FFF2-40B4-BE49-F238E27FC236}">
                      <a16:creationId xmlns:a16="http://schemas.microsoft.com/office/drawing/2014/main" id="{0A61DE51-B17D-4481-A132-C0DBA3555FA3}"/>
                    </a:ext>
                  </a:extLst>
                </p:cNvPr>
                <p:cNvSpPr/>
                <p:nvPr/>
              </p:nvSpPr>
              <p:spPr>
                <a:xfrm rot="20059768">
                  <a:off x="1126934" y="923297"/>
                  <a:ext cx="950" cy="95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950"/>
                    <a:gd name="f7" fmla="+- 0 0 -90"/>
                    <a:gd name="f8" fmla="*/ f3 1 950"/>
                    <a:gd name="f9" fmla="*/ f4 1 950"/>
                    <a:gd name="f10" fmla="+- f6 0 f5"/>
                    <a:gd name="f11" fmla="*/ f7 f0 1"/>
                    <a:gd name="f12" fmla="*/ f10 1 950"/>
                    <a:gd name="f13" fmla="*/ f11 1 f2"/>
                    <a:gd name="f14" fmla="*/ 0 1 f12"/>
                    <a:gd name="f15" fmla="*/ 950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950" h="950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8" name="Freeform 81">
                  <a:extLst>
                    <a:ext uri="{FF2B5EF4-FFF2-40B4-BE49-F238E27FC236}">
                      <a16:creationId xmlns:a16="http://schemas.microsoft.com/office/drawing/2014/main" id="{3A9D78D0-F8F1-42BB-A95B-8C8E80F9A54D}"/>
                    </a:ext>
                  </a:extLst>
                </p:cNvPr>
                <p:cNvSpPr/>
                <p:nvPr/>
              </p:nvSpPr>
              <p:spPr>
                <a:xfrm rot="20059768">
                  <a:off x="1054705" y="549999"/>
                  <a:ext cx="220416" cy="32678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39" name="Freeform 82">
                  <a:extLst>
                    <a:ext uri="{FF2B5EF4-FFF2-40B4-BE49-F238E27FC236}">
                      <a16:creationId xmlns:a16="http://schemas.microsoft.com/office/drawing/2014/main" id="{6C1DFFF7-9593-40C0-958B-ED3C60281F0B}"/>
                    </a:ext>
                  </a:extLst>
                </p:cNvPr>
                <p:cNvSpPr/>
                <p:nvPr/>
              </p:nvSpPr>
              <p:spPr>
                <a:xfrm rot="20710499">
                  <a:off x="236246" y="266966"/>
                  <a:ext cx="1776231" cy="1456520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40" name="Group 48">
                <a:extLst>
                  <a:ext uri="{FF2B5EF4-FFF2-40B4-BE49-F238E27FC236}">
                    <a16:creationId xmlns:a16="http://schemas.microsoft.com/office/drawing/2014/main" id="{6B814516-CAB6-474D-9A06-A2DB088B8850}"/>
                  </a:ext>
                </a:extLst>
              </p:cNvPr>
              <p:cNvGrpSpPr/>
              <p:nvPr/>
            </p:nvGrpSpPr>
            <p:grpSpPr>
              <a:xfrm>
                <a:off x="8129474" y="694149"/>
                <a:ext cx="1153661" cy="983711"/>
                <a:chOff x="8129474" y="694149"/>
                <a:chExt cx="1153661" cy="983711"/>
              </a:xfrm>
            </p:grpSpPr>
            <p:sp>
              <p:nvSpPr>
                <p:cNvPr id="41" name="Freeform 86">
                  <a:extLst>
                    <a:ext uri="{FF2B5EF4-FFF2-40B4-BE49-F238E27FC236}">
                      <a16:creationId xmlns:a16="http://schemas.microsoft.com/office/drawing/2014/main" id="{D64F94C1-31EE-41B1-A818-2FFD5E4F1AC8}"/>
                    </a:ext>
                  </a:extLst>
                </p:cNvPr>
                <p:cNvSpPr/>
                <p:nvPr/>
              </p:nvSpPr>
              <p:spPr>
                <a:xfrm rot="1419996">
                  <a:off x="8678915" y="805551"/>
                  <a:ext cx="139253" cy="2071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2" name="Freeform 87">
                  <a:extLst>
                    <a:ext uri="{FF2B5EF4-FFF2-40B4-BE49-F238E27FC236}">
                      <a16:creationId xmlns:a16="http://schemas.microsoft.com/office/drawing/2014/main" id="{5D11C61C-EFC0-453D-9B7E-18C218C1B6BD}"/>
                    </a:ext>
                  </a:extLst>
                </p:cNvPr>
                <p:cNvSpPr/>
                <p:nvPr/>
              </p:nvSpPr>
              <p:spPr>
                <a:xfrm rot="1419996">
                  <a:off x="8768785" y="1036180"/>
                  <a:ext cx="566" cy="56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66"/>
                    <a:gd name="f7" fmla="+- 0 0 -90"/>
                    <a:gd name="f8" fmla="*/ f3 1 566"/>
                    <a:gd name="f9" fmla="*/ f4 1 566"/>
                    <a:gd name="f10" fmla="+- f6 0 f5"/>
                    <a:gd name="f11" fmla="*/ f7 f0 1"/>
                    <a:gd name="f12" fmla="*/ f10 1 566"/>
                    <a:gd name="f13" fmla="*/ f11 1 f2"/>
                    <a:gd name="f14" fmla="*/ 0 1 f12"/>
                    <a:gd name="f15" fmla="*/ 566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66" h="566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3" name="Freeform 88">
                  <a:extLst>
                    <a:ext uri="{FF2B5EF4-FFF2-40B4-BE49-F238E27FC236}">
                      <a16:creationId xmlns:a16="http://schemas.microsoft.com/office/drawing/2014/main" id="{D5339BCE-40C7-4DA4-8D6E-06EF845B2273}"/>
                    </a:ext>
                  </a:extLst>
                </p:cNvPr>
                <p:cNvSpPr/>
                <p:nvPr/>
              </p:nvSpPr>
              <p:spPr>
                <a:xfrm rot="1419996">
                  <a:off x="8815838" y="865306"/>
                  <a:ext cx="138120" cy="2071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4" name="Freeform 89">
                  <a:extLst>
                    <a:ext uri="{FF2B5EF4-FFF2-40B4-BE49-F238E27FC236}">
                      <a16:creationId xmlns:a16="http://schemas.microsoft.com/office/drawing/2014/main" id="{BCA016D4-6DD3-4853-973E-C5E810A8C146}"/>
                    </a:ext>
                  </a:extLst>
                </p:cNvPr>
                <p:cNvSpPr/>
                <p:nvPr/>
              </p:nvSpPr>
              <p:spPr>
                <a:xfrm rot="1419996">
                  <a:off x="8129474" y="694149"/>
                  <a:ext cx="1153661" cy="98371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sp>
            <p:nvSpPr>
              <p:cNvPr id="45" name="Freeform 73">
                <a:extLst>
                  <a:ext uri="{FF2B5EF4-FFF2-40B4-BE49-F238E27FC236}">
                    <a16:creationId xmlns:a16="http://schemas.microsoft.com/office/drawing/2014/main" id="{B528E86A-04F9-49B3-BEEA-A4424BA652B3}"/>
                  </a:ext>
                </a:extLst>
              </p:cNvPr>
              <p:cNvSpPr/>
              <p:nvPr/>
            </p:nvSpPr>
            <p:spPr>
              <a:xfrm rot="1542483">
                <a:off x="7781023" y="4081497"/>
                <a:ext cx="969" cy="193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969"/>
                  <a:gd name="f7" fmla="val 1937"/>
                  <a:gd name="f8" fmla="+- 0 0 -90"/>
                  <a:gd name="f9" fmla="*/ f3 1 969"/>
                  <a:gd name="f10" fmla="*/ f4 1 1937"/>
                  <a:gd name="f11" fmla="+- f7 0 f5"/>
                  <a:gd name="f12" fmla="+- f6 0 f5"/>
                  <a:gd name="f13" fmla="*/ f8 f0 1"/>
                  <a:gd name="f14" fmla="*/ f12 1 969"/>
                  <a:gd name="f15" fmla="*/ f11 1 1937"/>
                  <a:gd name="f16" fmla="*/ f13 1 f2"/>
                  <a:gd name="f17" fmla="*/ 0 1 f14"/>
                  <a:gd name="f18" fmla="*/ 0 1 f15"/>
                  <a:gd name="f19" fmla="*/ 2 1 f15"/>
                  <a:gd name="f20" fmla="*/ 969 1 f14"/>
                  <a:gd name="f21" fmla="*/ 1937 1 f15"/>
                  <a:gd name="f22" fmla="+- f16 0 f1"/>
                  <a:gd name="f23" fmla="*/ f17 f9 1"/>
                  <a:gd name="f24" fmla="*/ f20 f9 1"/>
                  <a:gd name="f25" fmla="*/ f21 f10 1"/>
                  <a:gd name="f26" fmla="*/ f18 f10 1"/>
                  <a:gd name="f27" fmla="*/ f19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7"/>
                  </a:cxn>
                  <a:cxn ang="f22">
                    <a:pos x="f23" y="f27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  <a:cxn ang="f22">
                    <a:pos x="f23" y="f26"/>
                  </a:cxn>
                </a:cxnLst>
                <a:rect l="f23" t="f26" r="f24" b="f25"/>
                <a:pathLst>
                  <a:path w="969" h="1937">
                    <a:moveTo>
                      <a:pt x="f5" y="f5"/>
                    </a:moveTo>
                    <a:lnTo>
                      <a:pt x="f5" y="f5"/>
                    </a:lnTo>
                    <a:lnTo>
                      <a:pt x="f5" y="f7"/>
                    </a:lnTo>
                    <a:lnTo>
                      <a:pt x="f5" y="f7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lnTo>
                      <a:pt x="f5" y="f5"/>
                    </a:lnTo>
                    <a:close/>
                  </a:path>
                </a:pathLst>
              </a:custGeom>
              <a:solidFill>
                <a:srgbClr val="D8F2AB">
                  <a:alpha val="8000"/>
                </a:srgbClr>
              </a:soli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>
                <a:no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Verdana"/>
                </a:endParaRPr>
              </a:p>
            </p:txBody>
          </p:sp>
          <p:grpSp>
            <p:nvGrpSpPr>
              <p:cNvPr id="46" name="Group 63">
                <a:extLst>
                  <a:ext uri="{FF2B5EF4-FFF2-40B4-BE49-F238E27FC236}">
                    <a16:creationId xmlns:a16="http://schemas.microsoft.com/office/drawing/2014/main" id="{FDB42802-4B93-44AA-B6E8-B62DA262C219}"/>
                  </a:ext>
                </a:extLst>
              </p:cNvPr>
              <p:cNvGrpSpPr/>
              <p:nvPr/>
            </p:nvGrpSpPr>
            <p:grpSpPr>
              <a:xfrm>
                <a:off x="8764112" y="4816602"/>
                <a:ext cx="1232720" cy="1011052"/>
                <a:chOff x="8764112" y="4816602"/>
                <a:chExt cx="1232720" cy="1011052"/>
              </a:xfrm>
            </p:grpSpPr>
            <p:sp>
              <p:nvSpPr>
                <p:cNvPr id="47" name="Freeform 79">
                  <a:extLst>
                    <a:ext uri="{FF2B5EF4-FFF2-40B4-BE49-F238E27FC236}">
                      <a16:creationId xmlns:a16="http://schemas.microsoft.com/office/drawing/2014/main" id="{E9DE14C2-2160-4328-B2F7-5058567BCECD}"/>
                    </a:ext>
                  </a:extLst>
                </p:cNvPr>
                <p:cNvSpPr/>
                <p:nvPr/>
              </p:nvSpPr>
              <p:spPr>
                <a:xfrm rot="1645443">
                  <a:off x="9216710" y="5385697"/>
                  <a:ext cx="136849" cy="20289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30"/>
                    <a:gd name="f9" fmla="val 342"/>
                    <a:gd name="f10" fmla="val 224"/>
                    <a:gd name="f11" fmla="val 328"/>
                    <a:gd name="f12" fmla="val 48"/>
                    <a:gd name="f13" fmla="val 50"/>
                    <a:gd name="f14" fmla="val 30"/>
                    <a:gd name="f15" fmla="val 24"/>
                    <a:gd name="f16" fmla="val 22"/>
                    <a:gd name="f17" fmla="val 12"/>
                    <a:gd name="f18" fmla="val 10"/>
                    <a:gd name="f19" fmla="val 2"/>
                    <a:gd name="f20" fmla="val 6"/>
                    <a:gd name="f21" fmla="val 4"/>
                    <a:gd name="f22" fmla="val 14"/>
                    <a:gd name="f23" fmla="val 18"/>
                    <a:gd name="f24" fmla="val 26"/>
                    <a:gd name="f25" fmla="val 42"/>
                    <a:gd name="f26" fmla="val 218"/>
                    <a:gd name="f27" fmla="val 332"/>
                    <a:gd name="f28" fmla="val 226"/>
                    <a:gd name="f29" fmla="val 340"/>
                    <a:gd name="f30" fmla="+- 0 0 -90"/>
                    <a:gd name="f31" fmla="*/ f3 1 232"/>
                    <a:gd name="f32" fmla="*/ f4 1 344"/>
                    <a:gd name="f33" fmla="+- f7 0 f5"/>
                    <a:gd name="f34" fmla="+- f6 0 f5"/>
                    <a:gd name="f35" fmla="*/ f30 f0 1"/>
                    <a:gd name="f36" fmla="*/ f34 1 232"/>
                    <a:gd name="f37" fmla="*/ f33 1 344"/>
                    <a:gd name="f38" fmla="*/ f35 1 f2"/>
                    <a:gd name="f39" fmla="*/ 230 1 f36"/>
                    <a:gd name="f40" fmla="*/ 344 1 f37"/>
                    <a:gd name="f41" fmla="*/ 232 1 f36"/>
                    <a:gd name="f42" fmla="*/ 342 1 f37"/>
                    <a:gd name="f43" fmla="*/ 224 1 f36"/>
                    <a:gd name="f44" fmla="*/ 328 1 f37"/>
                    <a:gd name="f45" fmla="*/ 48 1 f36"/>
                    <a:gd name="f46" fmla="*/ 50 1 f37"/>
                    <a:gd name="f47" fmla="*/ 30 1 f36"/>
                    <a:gd name="f48" fmla="*/ 24 1 f37"/>
                    <a:gd name="f49" fmla="*/ 22 1 f36"/>
                    <a:gd name="f50" fmla="*/ 12 1 f37"/>
                    <a:gd name="f51" fmla="*/ 10 1 f36"/>
                    <a:gd name="f52" fmla="*/ 2 1 f37"/>
                    <a:gd name="f53" fmla="*/ 6 1 f36"/>
                    <a:gd name="f54" fmla="*/ 0 1 f37"/>
                    <a:gd name="f55" fmla="*/ 2 1 f36"/>
                    <a:gd name="f56" fmla="*/ 0 1 f36"/>
                    <a:gd name="f57" fmla="*/ 4 1 f37"/>
                    <a:gd name="f58" fmla="*/ 4 1 f36"/>
                    <a:gd name="f59" fmla="*/ 14 1 f37"/>
                    <a:gd name="f60" fmla="*/ 22 1 f37"/>
                    <a:gd name="f61" fmla="*/ 18 1 f36"/>
                    <a:gd name="f62" fmla="*/ 30 1 f37"/>
                    <a:gd name="f63" fmla="*/ 26 1 f36"/>
                    <a:gd name="f64" fmla="*/ 42 1 f37"/>
                    <a:gd name="f65" fmla="*/ 218 1 f36"/>
                    <a:gd name="f66" fmla="*/ 332 1 f37"/>
                    <a:gd name="f67" fmla="*/ 226 1 f36"/>
                    <a:gd name="f68" fmla="*/ 340 1 f37"/>
                    <a:gd name="f69" fmla="*/ f6 1 f36"/>
                    <a:gd name="f70" fmla="*/ f7 1 f37"/>
                    <a:gd name="f71" fmla="+- f38 0 f1"/>
                    <a:gd name="f72" fmla="*/ f56 f31 1"/>
                    <a:gd name="f73" fmla="*/ f69 f31 1"/>
                    <a:gd name="f74" fmla="*/ f70 f32 1"/>
                    <a:gd name="f75" fmla="*/ f54 f32 1"/>
                    <a:gd name="f76" fmla="*/ f39 f31 1"/>
                    <a:gd name="f77" fmla="*/ f40 f32 1"/>
                    <a:gd name="f78" fmla="*/ f41 f31 1"/>
                    <a:gd name="f79" fmla="*/ f42 f32 1"/>
                    <a:gd name="f80" fmla="*/ f43 f31 1"/>
                    <a:gd name="f81" fmla="*/ f44 f32 1"/>
                    <a:gd name="f82" fmla="*/ f45 f31 1"/>
                    <a:gd name="f83" fmla="*/ f46 f32 1"/>
                    <a:gd name="f84" fmla="*/ f47 f31 1"/>
                    <a:gd name="f85" fmla="*/ f48 f32 1"/>
                    <a:gd name="f86" fmla="*/ f49 f31 1"/>
                    <a:gd name="f87" fmla="*/ f50 f32 1"/>
                    <a:gd name="f88" fmla="*/ f51 f31 1"/>
                    <a:gd name="f89" fmla="*/ f52 f32 1"/>
                    <a:gd name="f90" fmla="*/ f53 f31 1"/>
                    <a:gd name="f91" fmla="*/ f55 f31 1"/>
                    <a:gd name="f92" fmla="*/ f57 f32 1"/>
                    <a:gd name="f93" fmla="*/ f58 f31 1"/>
                    <a:gd name="f94" fmla="*/ f59 f32 1"/>
                    <a:gd name="f95" fmla="*/ f60 f32 1"/>
                    <a:gd name="f96" fmla="*/ f61 f31 1"/>
                    <a:gd name="f97" fmla="*/ f62 f32 1"/>
                    <a:gd name="f98" fmla="*/ f63 f31 1"/>
                    <a:gd name="f99" fmla="*/ f64 f32 1"/>
                    <a:gd name="f100" fmla="*/ f65 f31 1"/>
                    <a:gd name="f101" fmla="*/ f66 f32 1"/>
                    <a:gd name="f102" fmla="*/ f67 f31 1"/>
                    <a:gd name="f103" fmla="*/ f68 f3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76" y="f77"/>
                    </a:cxn>
                    <a:cxn ang="f71">
                      <a:pos x="f76" y="f77"/>
                    </a:cxn>
                    <a:cxn ang="f71">
                      <a:pos x="f78" y="f77"/>
                    </a:cxn>
                    <a:cxn ang="f71">
                      <a:pos x="f78" y="f79"/>
                    </a:cxn>
                    <a:cxn ang="f71">
                      <a:pos x="f78" y="f79"/>
                    </a:cxn>
                    <a:cxn ang="f71">
                      <a:pos x="f80" y="f81"/>
                    </a:cxn>
                    <a:cxn ang="f71">
                      <a:pos x="f82" y="f83"/>
                    </a:cxn>
                    <a:cxn ang="f71">
                      <a:pos x="f82" y="f83"/>
                    </a:cxn>
                    <a:cxn ang="f71">
                      <a:pos x="f84" y="f85"/>
                    </a:cxn>
                    <a:cxn ang="f71">
                      <a:pos x="f84" y="f85"/>
                    </a:cxn>
                    <a:cxn ang="f71">
                      <a:pos x="f86" y="f87"/>
                    </a:cxn>
                    <a:cxn ang="f71">
                      <a:pos x="f88" y="f89"/>
                    </a:cxn>
                    <a:cxn ang="f71">
                      <a:pos x="f88" y="f89"/>
                    </a:cxn>
                    <a:cxn ang="f71">
                      <a:pos x="f90" y="f75"/>
                    </a:cxn>
                    <a:cxn ang="f71">
                      <a:pos x="f91" y="f75"/>
                    </a:cxn>
                    <a:cxn ang="f71">
                      <a:pos x="f72" y="f75"/>
                    </a:cxn>
                    <a:cxn ang="f71">
                      <a:pos x="f72" y="f92"/>
                    </a:cxn>
                    <a:cxn ang="f71">
                      <a:pos x="f72" y="f92"/>
                    </a:cxn>
                    <a:cxn ang="f71">
                      <a:pos x="f93" y="f94"/>
                    </a:cxn>
                    <a:cxn ang="f71">
                      <a:pos x="f88" y="f95"/>
                    </a:cxn>
                    <a:cxn ang="f71">
                      <a:pos x="f88" y="f95"/>
                    </a:cxn>
                    <a:cxn ang="f71">
                      <a:pos x="f96" y="f97"/>
                    </a:cxn>
                    <a:cxn ang="f71">
                      <a:pos x="f98" y="f99"/>
                    </a:cxn>
                    <a:cxn ang="f71">
                      <a:pos x="f100" y="f101"/>
                    </a:cxn>
                    <a:cxn ang="f71">
                      <a:pos x="f100" y="f101"/>
                    </a:cxn>
                    <a:cxn ang="f71">
                      <a:pos x="f102" y="f103"/>
                    </a:cxn>
                    <a:cxn ang="f71">
                      <a:pos x="f76" y="f77"/>
                    </a:cxn>
                    <a:cxn ang="f71">
                      <a:pos x="f76" y="f77"/>
                    </a:cxn>
                  </a:cxnLst>
                  <a:rect l="f72" t="f75" r="f73" b="f74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20" y="f5"/>
                      </a:lnTo>
                      <a:lnTo>
                        <a:pt x="f19" y="f5"/>
                      </a:lnTo>
                      <a:lnTo>
                        <a:pt x="f5" y="f5"/>
                      </a:lnTo>
                      <a:lnTo>
                        <a:pt x="f5" y="f21"/>
                      </a:lnTo>
                      <a:lnTo>
                        <a:pt x="f5" y="f21"/>
                      </a:lnTo>
                      <a:lnTo>
                        <a:pt x="f21" y="f22"/>
                      </a:lnTo>
                      <a:lnTo>
                        <a:pt x="f18" y="f16"/>
                      </a:lnTo>
                      <a:lnTo>
                        <a:pt x="f18" y="f16"/>
                      </a:lnTo>
                      <a:lnTo>
                        <a:pt x="f23" y="f14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8" name="Freeform 80">
                  <a:extLst>
                    <a:ext uri="{FF2B5EF4-FFF2-40B4-BE49-F238E27FC236}">
                      <a16:creationId xmlns:a16="http://schemas.microsoft.com/office/drawing/2014/main" id="{95F13D5F-00F7-4B95-ABB6-AFB873EC2AFC}"/>
                    </a:ext>
                  </a:extLst>
                </p:cNvPr>
                <p:cNvSpPr/>
                <p:nvPr/>
              </p:nvSpPr>
              <p:spPr>
                <a:xfrm rot="1645443">
                  <a:off x="9297305" y="5614609"/>
                  <a:ext cx="594" cy="59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90"/>
                    <a:gd name="f7" fmla="+- 0 0 -90"/>
                    <a:gd name="f8" fmla="*/ f3 1 590"/>
                    <a:gd name="f9" fmla="*/ f4 1 590"/>
                    <a:gd name="f10" fmla="+- f6 0 f5"/>
                    <a:gd name="f11" fmla="*/ f7 f0 1"/>
                    <a:gd name="f12" fmla="*/ f10 1 590"/>
                    <a:gd name="f13" fmla="*/ f11 1 f2"/>
                    <a:gd name="f14" fmla="*/ 0 1 f12"/>
                    <a:gd name="f15" fmla="*/ 590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90" h="590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49" name="Freeform 81">
                  <a:extLst>
                    <a:ext uri="{FF2B5EF4-FFF2-40B4-BE49-F238E27FC236}">
                      <a16:creationId xmlns:a16="http://schemas.microsoft.com/office/drawing/2014/main" id="{6ACDF021-CF22-4E1B-B18F-7754D55E6CFB}"/>
                    </a:ext>
                  </a:extLst>
                </p:cNvPr>
                <p:cNvSpPr/>
                <p:nvPr/>
              </p:nvSpPr>
              <p:spPr>
                <a:xfrm rot="1645443">
                  <a:off x="9347607" y="5453628"/>
                  <a:ext cx="136849" cy="20289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32"/>
                    <a:gd name="f7" fmla="val 344"/>
                    <a:gd name="f8" fmla="val 2"/>
                    <a:gd name="f9" fmla="val 6"/>
                    <a:gd name="f10" fmla="val 340"/>
                    <a:gd name="f11" fmla="val 14"/>
                    <a:gd name="f12" fmla="val 332"/>
                    <a:gd name="f13" fmla="val 206"/>
                    <a:gd name="f14" fmla="val 42"/>
                    <a:gd name="f15" fmla="val 214"/>
                    <a:gd name="f16" fmla="val 30"/>
                    <a:gd name="f17" fmla="val 222"/>
                    <a:gd name="f18" fmla="val 22"/>
                    <a:gd name="f19" fmla="val 228"/>
                    <a:gd name="f20" fmla="val 4"/>
                    <a:gd name="f21" fmla="val 230"/>
                    <a:gd name="f22" fmla="val 226"/>
                    <a:gd name="f23" fmla="val 210"/>
                    <a:gd name="f24" fmla="val 12"/>
                    <a:gd name="f25" fmla="val 202"/>
                    <a:gd name="f26" fmla="val 24"/>
                    <a:gd name="f27" fmla="val 184"/>
                    <a:gd name="f28" fmla="val 50"/>
                    <a:gd name="f29" fmla="val 8"/>
                    <a:gd name="f30" fmla="val 328"/>
                    <a:gd name="f31" fmla="val 342"/>
                    <a:gd name="f32" fmla="+- 0 0 -90"/>
                    <a:gd name="f33" fmla="*/ f3 1 232"/>
                    <a:gd name="f34" fmla="*/ f4 1 344"/>
                    <a:gd name="f35" fmla="+- f7 0 f5"/>
                    <a:gd name="f36" fmla="+- f6 0 f5"/>
                    <a:gd name="f37" fmla="*/ f32 f0 1"/>
                    <a:gd name="f38" fmla="*/ f36 1 232"/>
                    <a:gd name="f39" fmla="*/ f35 1 344"/>
                    <a:gd name="f40" fmla="*/ f37 1 f2"/>
                    <a:gd name="f41" fmla="*/ 2 1 f38"/>
                    <a:gd name="f42" fmla="*/ 344 1 f39"/>
                    <a:gd name="f43" fmla="*/ 6 1 f38"/>
                    <a:gd name="f44" fmla="*/ 340 1 f39"/>
                    <a:gd name="f45" fmla="*/ 14 1 f38"/>
                    <a:gd name="f46" fmla="*/ 332 1 f39"/>
                    <a:gd name="f47" fmla="*/ 206 1 f38"/>
                    <a:gd name="f48" fmla="*/ 42 1 f39"/>
                    <a:gd name="f49" fmla="*/ 214 1 f38"/>
                    <a:gd name="f50" fmla="*/ 30 1 f39"/>
                    <a:gd name="f51" fmla="*/ 222 1 f38"/>
                    <a:gd name="f52" fmla="*/ 22 1 f39"/>
                    <a:gd name="f53" fmla="*/ 228 1 f38"/>
                    <a:gd name="f54" fmla="*/ 14 1 f39"/>
                    <a:gd name="f55" fmla="*/ 232 1 f38"/>
                    <a:gd name="f56" fmla="*/ 4 1 f39"/>
                    <a:gd name="f57" fmla="*/ 0 1 f39"/>
                    <a:gd name="f58" fmla="*/ 230 1 f38"/>
                    <a:gd name="f59" fmla="*/ 226 1 f38"/>
                    <a:gd name="f60" fmla="*/ 2 1 f39"/>
                    <a:gd name="f61" fmla="*/ 210 1 f38"/>
                    <a:gd name="f62" fmla="*/ 12 1 f39"/>
                    <a:gd name="f63" fmla="*/ 202 1 f38"/>
                    <a:gd name="f64" fmla="*/ 24 1 f39"/>
                    <a:gd name="f65" fmla="*/ 184 1 f38"/>
                    <a:gd name="f66" fmla="*/ 50 1 f39"/>
                    <a:gd name="f67" fmla="*/ 8 1 f38"/>
                    <a:gd name="f68" fmla="*/ 328 1 f39"/>
                    <a:gd name="f69" fmla="*/ 0 1 f38"/>
                    <a:gd name="f70" fmla="*/ 342 1 f39"/>
                    <a:gd name="f71" fmla="*/ f6 1 f38"/>
                    <a:gd name="f72" fmla="*/ f7 1 f39"/>
                    <a:gd name="f73" fmla="+- f40 0 f1"/>
                    <a:gd name="f74" fmla="*/ f69 f33 1"/>
                    <a:gd name="f75" fmla="*/ f71 f33 1"/>
                    <a:gd name="f76" fmla="*/ f72 f34 1"/>
                    <a:gd name="f77" fmla="*/ f57 f34 1"/>
                    <a:gd name="f78" fmla="*/ f41 f33 1"/>
                    <a:gd name="f79" fmla="*/ f42 f34 1"/>
                    <a:gd name="f80" fmla="*/ f43 f33 1"/>
                    <a:gd name="f81" fmla="*/ f44 f34 1"/>
                    <a:gd name="f82" fmla="*/ f45 f33 1"/>
                    <a:gd name="f83" fmla="*/ f46 f34 1"/>
                    <a:gd name="f84" fmla="*/ f47 f33 1"/>
                    <a:gd name="f85" fmla="*/ f48 f34 1"/>
                    <a:gd name="f86" fmla="*/ f49 f33 1"/>
                    <a:gd name="f87" fmla="*/ f50 f34 1"/>
                    <a:gd name="f88" fmla="*/ f51 f33 1"/>
                    <a:gd name="f89" fmla="*/ f52 f34 1"/>
                    <a:gd name="f90" fmla="*/ f53 f33 1"/>
                    <a:gd name="f91" fmla="*/ f54 f34 1"/>
                    <a:gd name="f92" fmla="*/ f55 f33 1"/>
                    <a:gd name="f93" fmla="*/ f56 f34 1"/>
                    <a:gd name="f94" fmla="*/ f58 f33 1"/>
                    <a:gd name="f95" fmla="*/ f59 f33 1"/>
                    <a:gd name="f96" fmla="*/ f60 f34 1"/>
                    <a:gd name="f97" fmla="*/ f61 f33 1"/>
                    <a:gd name="f98" fmla="*/ f62 f34 1"/>
                    <a:gd name="f99" fmla="*/ f63 f33 1"/>
                    <a:gd name="f100" fmla="*/ f64 f34 1"/>
                    <a:gd name="f101" fmla="*/ f65 f33 1"/>
                    <a:gd name="f102" fmla="*/ f66 f34 1"/>
                    <a:gd name="f103" fmla="*/ f67 f33 1"/>
                    <a:gd name="f104" fmla="*/ f68 f34 1"/>
                    <a:gd name="f105" fmla="*/ f70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3">
                      <a:pos x="f78" y="f79"/>
                    </a:cxn>
                    <a:cxn ang="f73">
                      <a:pos x="f78" y="f79"/>
                    </a:cxn>
                    <a:cxn ang="f73">
                      <a:pos x="f80" y="f81"/>
                    </a:cxn>
                    <a:cxn ang="f73">
                      <a:pos x="f82" y="f83"/>
                    </a:cxn>
                    <a:cxn ang="f73">
                      <a:pos x="f84" y="f85"/>
                    </a:cxn>
                    <a:cxn ang="f73">
                      <a:pos x="f84" y="f85"/>
                    </a:cxn>
                    <a:cxn ang="f73">
                      <a:pos x="f86" y="f87"/>
                    </a:cxn>
                    <a:cxn ang="f73">
                      <a:pos x="f88" y="f89"/>
                    </a:cxn>
                    <a:cxn ang="f73">
                      <a:pos x="f88" y="f89"/>
                    </a:cxn>
                    <a:cxn ang="f73">
                      <a:pos x="f90" y="f91"/>
                    </a:cxn>
                    <a:cxn ang="f73">
                      <a:pos x="f92" y="f93"/>
                    </a:cxn>
                    <a:cxn ang="f73">
                      <a:pos x="f92" y="f93"/>
                    </a:cxn>
                    <a:cxn ang="f73">
                      <a:pos x="f92" y="f77"/>
                    </a:cxn>
                    <a:cxn ang="f73">
                      <a:pos x="f94" y="f77"/>
                    </a:cxn>
                    <a:cxn ang="f73">
                      <a:pos x="f95" y="f77"/>
                    </a:cxn>
                    <a:cxn ang="f73">
                      <a:pos x="f88" y="f96"/>
                    </a:cxn>
                    <a:cxn ang="f73">
                      <a:pos x="f88" y="f96"/>
                    </a:cxn>
                    <a:cxn ang="f73">
                      <a:pos x="f97" y="f98"/>
                    </a:cxn>
                    <a:cxn ang="f73">
                      <a:pos x="f99" y="f100"/>
                    </a:cxn>
                    <a:cxn ang="f73">
                      <a:pos x="f99" y="f100"/>
                    </a:cxn>
                    <a:cxn ang="f73">
                      <a:pos x="f101" y="f102"/>
                    </a:cxn>
                    <a:cxn ang="f73">
                      <a:pos x="f103" y="f104"/>
                    </a:cxn>
                    <a:cxn ang="f73">
                      <a:pos x="f103" y="f104"/>
                    </a:cxn>
                    <a:cxn ang="f73">
                      <a:pos x="f74" y="f105"/>
                    </a:cxn>
                    <a:cxn ang="f73">
                      <a:pos x="f74" y="f105"/>
                    </a:cxn>
                    <a:cxn ang="f73">
                      <a:pos x="f74" y="f79"/>
                    </a:cxn>
                    <a:cxn ang="f73">
                      <a:pos x="f74" y="f79"/>
                    </a:cxn>
                    <a:cxn ang="f73">
                      <a:pos x="f78" y="f79"/>
                    </a:cxn>
                    <a:cxn ang="f73">
                      <a:pos x="f78" y="f79"/>
                    </a:cxn>
                  </a:cxnLst>
                  <a:rect l="f74" t="f77" r="f75" b="f76"/>
                  <a:pathLst>
                    <a:path w="232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11"/>
                      </a:lnTo>
                      <a:lnTo>
                        <a:pt x="f6" y="f20"/>
                      </a:lnTo>
                      <a:lnTo>
                        <a:pt x="f6" y="f20"/>
                      </a:lnTo>
                      <a:lnTo>
                        <a:pt x="f6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5" y="f31"/>
                      </a:lnTo>
                      <a:lnTo>
                        <a:pt x="f5" y="f31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0" name="Freeform 82">
                  <a:extLst>
                    <a:ext uri="{FF2B5EF4-FFF2-40B4-BE49-F238E27FC236}">
                      <a16:creationId xmlns:a16="http://schemas.microsoft.com/office/drawing/2014/main" id="{8629764E-4E51-403C-9493-26E54C583772}"/>
                    </a:ext>
                  </a:extLst>
                </p:cNvPr>
                <p:cNvSpPr/>
                <p:nvPr/>
              </p:nvSpPr>
              <p:spPr>
                <a:xfrm rot="20491205">
                  <a:off x="8764112" y="4816602"/>
                  <a:ext cx="1232720" cy="1011052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D8F2AB">
                    <a:alpha val="6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51" name="Group 87">
                <a:extLst>
                  <a:ext uri="{FF2B5EF4-FFF2-40B4-BE49-F238E27FC236}">
                    <a16:creationId xmlns:a16="http://schemas.microsoft.com/office/drawing/2014/main" id="{3402E34C-3376-4E54-865A-61AA03B22C73}"/>
                  </a:ext>
                </a:extLst>
              </p:cNvPr>
              <p:cNvGrpSpPr/>
              <p:nvPr/>
            </p:nvGrpSpPr>
            <p:grpSpPr>
              <a:xfrm>
                <a:off x="-9" y="5879756"/>
                <a:ext cx="1309942" cy="1679944"/>
                <a:chOff x="-9" y="5879756"/>
                <a:chExt cx="1309942" cy="1679944"/>
              </a:xfrm>
            </p:grpSpPr>
            <p:sp>
              <p:nvSpPr>
                <p:cNvPr id="52" name="Freeform 21">
                  <a:extLst>
                    <a:ext uri="{FF2B5EF4-FFF2-40B4-BE49-F238E27FC236}">
                      <a16:creationId xmlns:a16="http://schemas.microsoft.com/office/drawing/2014/main" id="{4ABA0058-206F-4363-8F5C-C636FA5CBAB8}"/>
                    </a:ext>
                  </a:extLst>
                </p:cNvPr>
                <p:cNvSpPr/>
                <p:nvPr/>
              </p:nvSpPr>
              <p:spPr>
                <a:xfrm>
                  <a:off x="412257" y="6287551"/>
                  <a:ext cx="24377" cy="33687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2"/>
                    <a:gd name="f7" fmla="val 304"/>
                    <a:gd name="f8" fmla="val 20"/>
                    <a:gd name="f9" fmla="val 286"/>
                    <a:gd name="f10" fmla="val 14"/>
                    <a:gd name="f11" fmla="val 54"/>
                    <a:gd name="f12" fmla="val 26"/>
                    <a:gd name="f13" fmla="val 12"/>
                    <a:gd name="f14" fmla="val 16"/>
                    <a:gd name="f15" fmla="val 8"/>
                    <a:gd name="f16" fmla="val 6"/>
                    <a:gd name="f17" fmla="val 4"/>
                    <a:gd name="f18" fmla="val 2"/>
                    <a:gd name="f19" fmla="val 10"/>
                    <a:gd name="f20" fmla="val 18"/>
                    <a:gd name="f21" fmla="val 40"/>
                    <a:gd name="f22" fmla="+- 0 0 -90"/>
                    <a:gd name="f23" fmla="*/ f3 1 22"/>
                    <a:gd name="f24" fmla="*/ f4 1 304"/>
                    <a:gd name="f25" fmla="+- f7 0 f5"/>
                    <a:gd name="f26" fmla="+- f6 0 f5"/>
                    <a:gd name="f27" fmla="*/ f22 f0 1"/>
                    <a:gd name="f28" fmla="*/ f26 1 22"/>
                    <a:gd name="f29" fmla="*/ f25 1 304"/>
                    <a:gd name="f30" fmla="*/ 20 f26 1"/>
                    <a:gd name="f31" fmla="*/ 304 f25 1"/>
                    <a:gd name="f32" fmla="*/ 22 f26 1"/>
                    <a:gd name="f33" fmla="*/ 286 f25 1"/>
                    <a:gd name="f34" fmla="*/ 14 f26 1"/>
                    <a:gd name="f35" fmla="*/ 54 f25 1"/>
                    <a:gd name="f36" fmla="*/ 26 f25 1"/>
                    <a:gd name="f37" fmla="*/ 12 f26 1"/>
                    <a:gd name="f38" fmla="*/ 16 f25 1"/>
                    <a:gd name="f39" fmla="*/ 8 f26 1"/>
                    <a:gd name="f40" fmla="*/ 6 f25 1"/>
                    <a:gd name="f41" fmla="*/ 4 f26 1"/>
                    <a:gd name="f42" fmla="*/ 0 f25 1"/>
                    <a:gd name="f43" fmla="*/ 2 f26 1"/>
                    <a:gd name="f44" fmla="*/ 2 f25 1"/>
                    <a:gd name="f45" fmla="*/ 0 f26 1"/>
                    <a:gd name="f46" fmla="*/ 10 f25 1"/>
                    <a:gd name="f47" fmla="*/ 18 f25 1"/>
                    <a:gd name="f48" fmla="*/ 40 f25 1"/>
                    <a:gd name="f49" fmla="*/ 18 f26 1"/>
                    <a:gd name="f50" fmla="*/ f27 1 f2"/>
                    <a:gd name="f51" fmla="*/ f30 1 22"/>
                    <a:gd name="f52" fmla="*/ f31 1 304"/>
                    <a:gd name="f53" fmla="*/ f32 1 22"/>
                    <a:gd name="f54" fmla="*/ f33 1 304"/>
                    <a:gd name="f55" fmla="*/ f34 1 22"/>
                    <a:gd name="f56" fmla="*/ f35 1 304"/>
                    <a:gd name="f57" fmla="*/ f36 1 304"/>
                    <a:gd name="f58" fmla="*/ f37 1 22"/>
                    <a:gd name="f59" fmla="*/ f38 1 304"/>
                    <a:gd name="f60" fmla="*/ f39 1 22"/>
                    <a:gd name="f61" fmla="*/ f40 1 304"/>
                    <a:gd name="f62" fmla="*/ f41 1 22"/>
                    <a:gd name="f63" fmla="*/ f42 1 304"/>
                    <a:gd name="f64" fmla="*/ f43 1 22"/>
                    <a:gd name="f65" fmla="*/ f44 1 304"/>
                    <a:gd name="f66" fmla="*/ f45 1 22"/>
                    <a:gd name="f67" fmla="*/ f46 1 304"/>
                    <a:gd name="f68" fmla="*/ f47 1 304"/>
                    <a:gd name="f69" fmla="*/ f48 1 304"/>
                    <a:gd name="f70" fmla="*/ f49 1 22"/>
                    <a:gd name="f71" fmla="*/ 0 1 f28"/>
                    <a:gd name="f72" fmla="*/ f6 1 f28"/>
                    <a:gd name="f73" fmla="*/ 0 1 f29"/>
                    <a:gd name="f74" fmla="*/ f7 1 f29"/>
                    <a:gd name="f75" fmla="+- f50 0 f1"/>
                    <a:gd name="f76" fmla="*/ f51 1 f28"/>
                    <a:gd name="f77" fmla="*/ f52 1 f29"/>
                    <a:gd name="f78" fmla="*/ f53 1 f28"/>
                    <a:gd name="f79" fmla="*/ f54 1 f29"/>
                    <a:gd name="f80" fmla="*/ f55 1 f28"/>
                    <a:gd name="f81" fmla="*/ f56 1 f29"/>
                    <a:gd name="f82" fmla="*/ f57 1 f29"/>
                    <a:gd name="f83" fmla="*/ f58 1 f28"/>
                    <a:gd name="f84" fmla="*/ f59 1 f29"/>
                    <a:gd name="f85" fmla="*/ f60 1 f28"/>
                    <a:gd name="f86" fmla="*/ f61 1 f29"/>
                    <a:gd name="f87" fmla="*/ f62 1 f28"/>
                    <a:gd name="f88" fmla="*/ f63 1 f29"/>
                    <a:gd name="f89" fmla="*/ f64 1 f28"/>
                    <a:gd name="f90" fmla="*/ f65 1 f29"/>
                    <a:gd name="f91" fmla="*/ f66 1 f28"/>
                    <a:gd name="f92" fmla="*/ f67 1 f29"/>
                    <a:gd name="f93" fmla="*/ f68 1 f29"/>
                    <a:gd name="f94" fmla="*/ f69 1 f29"/>
                    <a:gd name="f95" fmla="*/ f70 1 f28"/>
                    <a:gd name="f96" fmla="*/ f71 f23 1"/>
                    <a:gd name="f97" fmla="*/ f72 f23 1"/>
                    <a:gd name="f98" fmla="*/ f74 f24 1"/>
                    <a:gd name="f99" fmla="*/ f73 f24 1"/>
                    <a:gd name="f100" fmla="*/ f76 f23 1"/>
                    <a:gd name="f101" fmla="*/ f77 f24 1"/>
                    <a:gd name="f102" fmla="*/ f78 f23 1"/>
                    <a:gd name="f103" fmla="*/ f79 f24 1"/>
                    <a:gd name="f104" fmla="*/ f80 f23 1"/>
                    <a:gd name="f105" fmla="*/ f81 f24 1"/>
                    <a:gd name="f106" fmla="*/ f82 f24 1"/>
                    <a:gd name="f107" fmla="*/ f83 f23 1"/>
                    <a:gd name="f108" fmla="*/ f84 f24 1"/>
                    <a:gd name="f109" fmla="*/ f85 f23 1"/>
                    <a:gd name="f110" fmla="*/ f86 f24 1"/>
                    <a:gd name="f111" fmla="*/ f87 f23 1"/>
                    <a:gd name="f112" fmla="*/ f88 f24 1"/>
                    <a:gd name="f113" fmla="*/ f89 f23 1"/>
                    <a:gd name="f114" fmla="*/ f90 f24 1"/>
                    <a:gd name="f115" fmla="*/ f91 f23 1"/>
                    <a:gd name="f116" fmla="*/ f92 f24 1"/>
                    <a:gd name="f117" fmla="*/ f93 f24 1"/>
                    <a:gd name="f118" fmla="*/ f94 f24 1"/>
                    <a:gd name="f119" fmla="*/ f95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2" y="f101"/>
                    </a:cxn>
                    <a:cxn ang="f75">
                      <a:pos x="f102" y="f101"/>
                    </a:cxn>
                    <a:cxn ang="f75">
                      <a:pos x="f102" y="f103"/>
                    </a:cxn>
                    <a:cxn ang="f75">
                      <a:pos x="f104" y="f105"/>
                    </a:cxn>
                    <a:cxn ang="f75">
                      <a:pos x="f104" y="f105"/>
                    </a:cxn>
                    <a:cxn ang="f75">
                      <a:pos x="f104" y="f106"/>
                    </a:cxn>
                    <a:cxn ang="f75">
                      <a:pos x="f104" y="f106"/>
                    </a:cxn>
                    <a:cxn ang="f75">
                      <a:pos x="f107" y="f108"/>
                    </a:cxn>
                    <a:cxn ang="f75">
                      <a:pos x="f109" y="f110"/>
                    </a:cxn>
                    <a:cxn ang="f75">
                      <a:pos x="f109" y="f110"/>
                    </a:cxn>
                    <a:cxn ang="f75">
                      <a:pos x="f111" y="f112"/>
                    </a:cxn>
                    <a:cxn ang="f75">
                      <a:pos x="f113" y="f112"/>
                    </a:cxn>
                    <a:cxn ang="f75">
                      <a:pos x="f113" y="f114"/>
                    </a:cxn>
                    <a:cxn ang="f75">
                      <a:pos x="f113" y="f114"/>
                    </a:cxn>
                    <a:cxn ang="f75">
                      <a:pos x="f115" y="f116"/>
                    </a:cxn>
                    <a:cxn ang="f75">
                      <a:pos x="f113" y="f117"/>
                    </a:cxn>
                    <a:cxn ang="f75">
                      <a:pos x="f113" y="f117"/>
                    </a:cxn>
                    <a:cxn ang="f75">
                      <a:pos x="f111" y="f118"/>
                    </a:cxn>
                    <a:cxn ang="f75">
                      <a:pos x="f119" y="f103"/>
                    </a:cxn>
                    <a:cxn ang="f75">
                      <a:pos x="f119" y="f103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</a:cxnLst>
                  <a:rect l="f96" t="f99" r="f97" b="f98"/>
                  <a:pathLst>
                    <a:path w="22" h="30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0" y="f12"/>
                      </a:lnTo>
                      <a:lnTo>
                        <a:pt x="f10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5"/>
                      </a:lnTo>
                      <a:lnTo>
                        <a:pt x="f18" y="f5"/>
                      </a:lnTo>
                      <a:lnTo>
                        <a:pt x="f18" y="f18"/>
                      </a:lnTo>
                      <a:lnTo>
                        <a:pt x="f18" y="f18"/>
                      </a:lnTo>
                      <a:lnTo>
                        <a:pt x="f5" y="f19"/>
                      </a:lnTo>
                      <a:lnTo>
                        <a:pt x="f18" y="f20"/>
                      </a:lnTo>
                      <a:lnTo>
                        <a:pt x="f18" y="f20"/>
                      </a:lnTo>
                      <a:lnTo>
                        <a:pt x="f17" y="f21"/>
                      </a:lnTo>
                      <a:lnTo>
                        <a:pt x="f20" y="f9"/>
                      </a:lnTo>
                      <a:lnTo>
                        <a:pt x="f20" y="f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3" name="Freeform 22">
                  <a:extLst>
                    <a:ext uri="{FF2B5EF4-FFF2-40B4-BE49-F238E27FC236}">
                      <a16:creationId xmlns:a16="http://schemas.microsoft.com/office/drawing/2014/main" id="{A3F0E458-E11E-4C9D-A0F1-F009D62E58B2}"/>
                    </a:ext>
                  </a:extLst>
                </p:cNvPr>
                <p:cNvSpPr/>
                <p:nvPr/>
              </p:nvSpPr>
              <p:spPr>
                <a:xfrm>
                  <a:off x="432209" y="6631073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4" name="Freeform 23">
                  <a:extLst>
                    <a:ext uri="{FF2B5EF4-FFF2-40B4-BE49-F238E27FC236}">
                      <a16:creationId xmlns:a16="http://schemas.microsoft.com/office/drawing/2014/main" id="{11CC52C5-9127-41EF-A338-790B50171114}"/>
                    </a:ext>
                  </a:extLst>
                </p:cNvPr>
                <p:cNvSpPr/>
                <p:nvPr/>
              </p:nvSpPr>
              <p:spPr>
                <a:xfrm>
                  <a:off x="447717" y="6484796"/>
                  <a:ext cx="305875" cy="14848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6"/>
                    <a:gd name="f7" fmla="val 134"/>
                    <a:gd name="f8" fmla="val 2"/>
                    <a:gd name="f9" fmla="val 16"/>
                    <a:gd name="f10" fmla="val 128"/>
                    <a:gd name="f11" fmla="val 238"/>
                    <a:gd name="f12" fmla="val 20"/>
                    <a:gd name="f13" fmla="val 260"/>
                    <a:gd name="f14" fmla="val 12"/>
                    <a:gd name="f15" fmla="val 268"/>
                    <a:gd name="f16" fmla="val 10"/>
                    <a:gd name="f17" fmla="val 274"/>
                    <a:gd name="f18" fmla="val 6"/>
                    <a:gd name="f19" fmla="val 258"/>
                    <a:gd name="f20" fmla="val 248"/>
                    <a:gd name="f21" fmla="val 222"/>
                    <a:gd name="f22" fmla="val 18"/>
                    <a:gd name="f23" fmla="val 124"/>
                    <a:gd name="f24" fmla="val 132"/>
                    <a:gd name="f25" fmla="+- 0 0 -90"/>
                    <a:gd name="f26" fmla="*/ f3 1 276"/>
                    <a:gd name="f27" fmla="*/ f4 1 134"/>
                    <a:gd name="f28" fmla="+- f7 0 f5"/>
                    <a:gd name="f29" fmla="+- f6 0 f5"/>
                    <a:gd name="f30" fmla="*/ f25 f0 1"/>
                    <a:gd name="f31" fmla="*/ f29 1 276"/>
                    <a:gd name="f32" fmla="*/ f28 1 134"/>
                    <a:gd name="f33" fmla="*/ 2 f29 1"/>
                    <a:gd name="f34" fmla="*/ 134 f28 1"/>
                    <a:gd name="f35" fmla="*/ 16 f29 1"/>
                    <a:gd name="f36" fmla="*/ 128 f28 1"/>
                    <a:gd name="f37" fmla="*/ 238 f29 1"/>
                    <a:gd name="f38" fmla="*/ 20 f28 1"/>
                    <a:gd name="f39" fmla="*/ 260 f29 1"/>
                    <a:gd name="f40" fmla="*/ 12 f28 1"/>
                    <a:gd name="f41" fmla="*/ 268 f29 1"/>
                    <a:gd name="f42" fmla="*/ 10 f28 1"/>
                    <a:gd name="f43" fmla="*/ 274 f29 1"/>
                    <a:gd name="f44" fmla="*/ 6 f28 1"/>
                    <a:gd name="f45" fmla="*/ 276 f29 1"/>
                    <a:gd name="f46" fmla="*/ 2 f28 1"/>
                    <a:gd name="f47" fmla="*/ 0 f28 1"/>
                    <a:gd name="f48" fmla="*/ 258 f29 1"/>
                    <a:gd name="f49" fmla="*/ 248 f29 1"/>
                    <a:gd name="f50" fmla="*/ 222 f29 1"/>
                    <a:gd name="f51" fmla="*/ 18 f28 1"/>
                    <a:gd name="f52" fmla="*/ 124 f28 1"/>
                    <a:gd name="f53" fmla="*/ 0 f29 1"/>
                    <a:gd name="f54" fmla="*/ 132 f28 1"/>
                    <a:gd name="f55" fmla="*/ f30 1 f2"/>
                    <a:gd name="f56" fmla="*/ f33 1 276"/>
                    <a:gd name="f57" fmla="*/ f34 1 134"/>
                    <a:gd name="f58" fmla="*/ f35 1 276"/>
                    <a:gd name="f59" fmla="*/ f36 1 134"/>
                    <a:gd name="f60" fmla="*/ f37 1 276"/>
                    <a:gd name="f61" fmla="*/ f38 1 134"/>
                    <a:gd name="f62" fmla="*/ f39 1 276"/>
                    <a:gd name="f63" fmla="*/ f40 1 134"/>
                    <a:gd name="f64" fmla="*/ f41 1 276"/>
                    <a:gd name="f65" fmla="*/ f42 1 134"/>
                    <a:gd name="f66" fmla="*/ f43 1 276"/>
                    <a:gd name="f67" fmla="*/ f44 1 134"/>
                    <a:gd name="f68" fmla="*/ f45 1 276"/>
                    <a:gd name="f69" fmla="*/ f46 1 134"/>
                    <a:gd name="f70" fmla="*/ f47 1 134"/>
                    <a:gd name="f71" fmla="*/ f48 1 276"/>
                    <a:gd name="f72" fmla="*/ f49 1 276"/>
                    <a:gd name="f73" fmla="*/ f50 1 276"/>
                    <a:gd name="f74" fmla="*/ f51 1 134"/>
                    <a:gd name="f75" fmla="*/ f52 1 134"/>
                    <a:gd name="f76" fmla="*/ f53 1 276"/>
                    <a:gd name="f77" fmla="*/ f54 1 134"/>
                    <a:gd name="f78" fmla="*/ 0 1 f31"/>
                    <a:gd name="f79" fmla="*/ f6 1 f31"/>
                    <a:gd name="f80" fmla="*/ 0 1 f32"/>
                    <a:gd name="f81" fmla="*/ f7 1 f32"/>
                    <a:gd name="f82" fmla="+- f55 0 f1"/>
                    <a:gd name="f83" fmla="*/ f56 1 f31"/>
                    <a:gd name="f84" fmla="*/ f57 1 f32"/>
                    <a:gd name="f85" fmla="*/ f58 1 f31"/>
                    <a:gd name="f86" fmla="*/ f59 1 f32"/>
                    <a:gd name="f87" fmla="*/ f60 1 f31"/>
                    <a:gd name="f88" fmla="*/ f61 1 f32"/>
                    <a:gd name="f89" fmla="*/ f62 1 f31"/>
                    <a:gd name="f90" fmla="*/ f63 1 f32"/>
                    <a:gd name="f91" fmla="*/ f64 1 f31"/>
                    <a:gd name="f92" fmla="*/ f65 1 f32"/>
                    <a:gd name="f93" fmla="*/ f66 1 f31"/>
                    <a:gd name="f94" fmla="*/ f67 1 f32"/>
                    <a:gd name="f95" fmla="*/ f68 1 f31"/>
                    <a:gd name="f96" fmla="*/ f69 1 f32"/>
                    <a:gd name="f97" fmla="*/ f70 1 f32"/>
                    <a:gd name="f98" fmla="*/ f71 1 f31"/>
                    <a:gd name="f99" fmla="*/ f72 1 f31"/>
                    <a:gd name="f100" fmla="*/ f73 1 f31"/>
                    <a:gd name="f101" fmla="*/ f74 1 f32"/>
                    <a:gd name="f102" fmla="*/ f75 1 f32"/>
                    <a:gd name="f103" fmla="*/ f76 1 f31"/>
                    <a:gd name="f104" fmla="*/ f77 1 f32"/>
                    <a:gd name="f105" fmla="*/ f78 f26 1"/>
                    <a:gd name="f106" fmla="*/ f79 f26 1"/>
                    <a:gd name="f107" fmla="*/ f81 f27 1"/>
                    <a:gd name="f108" fmla="*/ f80 f27 1"/>
                    <a:gd name="f109" fmla="*/ f83 f26 1"/>
                    <a:gd name="f110" fmla="*/ f84 f27 1"/>
                    <a:gd name="f111" fmla="*/ f85 f26 1"/>
                    <a:gd name="f112" fmla="*/ f86 f27 1"/>
                    <a:gd name="f113" fmla="*/ f87 f26 1"/>
                    <a:gd name="f114" fmla="*/ f88 f27 1"/>
                    <a:gd name="f115" fmla="*/ f89 f26 1"/>
                    <a:gd name="f116" fmla="*/ f90 f27 1"/>
                    <a:gd name="f117" fmla="*/ f91 f26 1"/>
                    <a:gd name="f118" fmla="*/ f92 f27 1"/>
                    <a:gd name="f119" fmla="*/ f93 f26 1"/>
                    <a:gd name="f120" fmla="*/ f94 f27 1"/>
                    <a:gd name="f121" fmla="*/ f95 f26 1"/>
                    <a:gd name="f122" fmla="*/ f96 f27 1"/>
                    <a:gd name="f123" fmla="*/ f97 f27 1"/>
                    <a:gd name="f124" fmla="*/ f98 f26 1"/>
                    <a:gd name="f125" fmla="*/ f99 f26 1"/>
                    <a:gd name="f126" fmla="*/ f100 f26 1"/>
                    <a:gd name="f127" fmla="*/ f101 f27 1"/>
                    <a:gd name="f128" fmla="*/ f102 f27 1"/>
                    <a:gd name="f129" fmla="*/ f103 f26 1"/>
                    <a:gd name="f130" fmla="*/ f104 f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82">
                      <a:pos x="f109" y="f110"/>
                    </a:cxn>
                    <a:cxn ang="f82">
                      <a:pos x="f109" y="f110"/>
                    </a:cxn>
                    <a:cxn ang="f82">
                      <a:pos x="f111" y="f112"/>
                    </a:cxn>
                    <a:cxn ang="f82">
                      <a:pos x="f113" y="f114"/>
                    </a:cxn>
                    <a:cxn ang="f82">
                      <a:pos x="f113" y="f114"/>
                    </a:cxn>
                    <a:cxn ang="f82">
                      <a:pos x="f115" y="f116"/>
                    </a:cxn>
                    <a:cxn ang="f82">
                      <a:pos x="f115" y="f116"/>
                    </a:cxn>
                    <a:cxn ang="f82">
                      <a:pos x="f117" y="f118"/>
                    </a:cxn>
                    <a:cxn ang="f82">
                      <a:pos x="f119" y="f120"/>
                    </a:cxn>
                    <a:cxn ang="f82">
                      <a:pos x="f119" y="f120"/>
                    </a:cxn>
                    <a:cxn ang="f82">
                      <a:pos x="f121" y="f122"/>
                    </a:cxn>
                    <a:cxn ang="f82">
                      <a:pos x="f119" y="f122"/>
                    </a:cxn>
                    <a:cxn ang="f82">
                      <a:pos x="f117" y="f123"/>
                    </a:cxn>
                    <a:cxn ang="f82">
                      <a:pos x="f117" y="f123"/>
                    </a:cxn>
                    <a:cxn ang="f82">
                      <a:pos x="f124" y="f122"/>
                    </a:cxn>
                    <a:cxn ang="f82">
                      <a:pos x="f125" y="f120"/>
                    </a:cxn>
                    <a:cxn ang="f82">
                      <a:pos x="f125" y="f120"/>
                    </a:cxn>
                    <a:cxn ang="f82">
                      <a:pos x="f126" y="f127"/>
                    </a:cxn>
                    <a:cxn ang="f82">
                      <a:pos x="f111" y="f128"/>
                    </a:cxn>
                    <a:cxn ang="f82">
                      <a:pos x="f111" y="f128"/>
                    </a:cxn>
                    <a:cxn ang="f82">
                      <a:pos x="f129" y="f130"/>
                    </a:cxn>
                    <a:cxn ang="f82">
                      <a:pos x="f129" y="f130"/>
                    </a:cxn>
                    <a:cxn ang="f82">
                      <a:pos x="f129" y="f110"/>
                    </a:cxn>
                    <a:cxn ang="f82">
                      <a:pos x="f129" y="f110"/>
                    </a:cxn>
                    <a:cxn ang="f82">
                      <a:pos x="f109" y="f110"/>
                    </a:cxn>
                    <a:cxn ang="f82">
                      <a:pos x="f109" y="f110"/>
                    </a:cxn>
                  </a:cxnLst>
                  <a:rect l="f105" t="f108" r="f106" b="f107"/>
                  <a:pathLst>
                    <a:path w="276" h="13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6" y="f8"/>
                      </a:lnTo>
                      <a:lnTo>
                        <a:pt x="f17" y="f8"/>
                      </a:lnTo>
                      <a:lnTo>
                        <a:pt x="f15" y="f5"/>
                      </a:lnTo>
                      <a:lnTo>
                        <a:pt x="f15" y="f5"/>
                      </a:lnTo>
                      <a:lnTo>
                        <a:pt x="f19" y="f8"/>
                      </a:lnTo>
                      <a:lnTo>
                        <a:pt x="f20" y="f18"/>
                      </a:lnTo>
                      <a:lnTo>
                        <a:pt x="f20" y="f18"/>
                      </a:lnTo>
                      <a:lnTo>
                        <a:pt x="f21" y="f22"/>
                      </a:lnTo>
                      <a:lnTo>
                        <a:pt x="f9" y="f23"/>
                      </a:lnTo>
                      <a:lnTo>
                        <a:pt x="f9" y="f23"/>
                      </a:lnTo>
                      <a:lnTo>
                        <a:pt x="f5" y="f24"/>
                      </a:lnTo>
                      <a:lnTo>
                        <a:pt x="f5" y="f2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5" name="Freeform 24">
                  <a:extLst>
                    <a:ext uri="{FF2B5EF4-FFF2-40B4-BE49-F238E27FC236}">
                      <a16:creationId xmlns:a16="http://schemas.microsoft.com/office/drawing/2014/main" id="{B2A43E4E-A1A9-4A95-9A2F-8A74D38B32CA}"/>
                    </a:ext>
                  </a:extLst>
                </p:cNvPr>
                <p:cNvSpPr/>
                <p:nvPr/>
              </p:nvSpPr>
              <p:spPr>
                <a:xfrm>
                  <a:off x="-9" y="5879756"/>
                  <a:ext cx="1309942" cy="1679944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1182"/>
                    <a:gd name="f8" fmla="val 1516"/>
                    <a:gd name="f9" fmla="val 1136"/>
                    <a:gd name="f10" fmla="val 650"/>
                    <a:gd name="f11" fmla="val 1098"/>
                    <a:gd name="f12" fmla="val 626"/>
                    <a:gd name="f13" fmla="val 1086"/>
                    <a:gd name="f14" fmla="val 620"/>
                    <a:gd name="f15" fmla="val 1052"/>
                    <a:gd name="f16" fmla="val 606"/>
                    <a:gd name="f17" fmla="val 1026"/>
                    <a:gd name="f18" fmla="val 598"/>
                    <a:gd name="f19" fmla="val 998"/>
                    <a:gd name="f20" fmla="val 590"/>
                    <a:gd name="f21" fmla="val 964"/>
                    <a:gd name="f22" fmla="val 584"/>
                    <a:gd name="f23" fmla="val 928"/>
                    <a:gd name="f24" fmla="val 580"/>
                    <a:gd name="f25" fmla="val 890"/>
                    <a:gd name="f26" fmla="val 578"/>
                    <a:gd name="f27" fmla="val 852"/>
                    <a:gd name="f28" fmla="val 814"/>
                    <a:gd name="f29" fmla="val 776"/>
                    <a:gd name="f30" fmla="val 586"/>
                    <a:gd name="f31" fmla="val 738"/>
                    <a:gd name="f32" fmla="val 592"/>
                    <a:gd name="f33" fmla="val 700"/>
                    <a:gd name="f34" fmla="val 602"/>
                    <a:gd name="f35" fmla="val 662"/>
                    <a:gd name="f36" fmla="val 614"/>
                    <a:gd name="f37" fmla="val 622"/>
                    <a:gd name="f38" fmla="val 628"/>
                    <a:gd name="f39" fmla="val 640"/>
                    <a:gd name="f40" fmla="val 558"/>
                    <a:gd name="f41" fmla="val 654"/>
                    <a:gd name="f42" fmla="val 496"/>
                    <a:gd name="f43" fmla="val 686"/>
                    <a:gd name="f44" fmla="val 444"/>
                    <a:gd name="f45" fmla="val 716"/>
                    <a:gd name="f46" fmla="val 408"/>
                    <a:gd name="f47" fmla="val 740"/>
                    <a:gd name="f48" fmla="val 404"/>
                    <a:gd name="f49" fmla="val 736"/>
                    <a:gd name="f50" fmla="val 406"/>
                    <a:gd name="f51" fmla="val 728"/>
                    <a:gd name="f52" fmla="val 410"/>
                    <a:gd name="f53" fmla="val 714"/>
                    <a:gd name="f54" fmla="val 414"/>
                    <a:gd name="f55" fmla="val 708"/>
                    <a:gd name="f56" fmla="val 416"/>
                    <a:gd name="f57" fmla="val 702"/>
                    <a:gd name="f58" fmla="val 696"/>
                    <a:gd name="f59" fmla="val 690"/>
                    <a:gd name="f60" fmla="val 684"/>
                    <a:gd name="f61" fmla="val 680"/>
                    <a:gd name="f62" fmla="val 678"/>
                    <a:gd name="f63" fmla="val 402"/>
                    <a:gd name="f64" fmla="val 672"/>
                    <a:gd name="f65" fmla="val 400"/>
                    <a:gd name="f66" fmla="val 674"/>
                    <a:gd name="f67" fmla="val 398"/>
                    <a:gd name="f68" fmla="val 394"/>
                    <a:gd name="f69" fmla="val 670"/>
                    <a:gd name="f70" fmla="val 392"/>
                    <a:gd name="f71" fmla="val 390"/>
                    <a:gd name="f72" fmla="val 388"/>
                    <a:gd name="f73" fmla="val 676"/>
                    <a:gd name="f74" fmla="val 382"/>
                    <a:gd name="f75" fmla="val 376"/>
                    <a:gd name="f76" fmla="val 668"/>
                    <a:gd name="f77" fmla="val 370"/>
                    <a:gd name="f78" fmla="val 364"/>
                    <a:gd name="f79" fmla="val 358"/>
                    <a:gd name="f80" fmla="val 682"/>
                    <a:gd name="f81" fmla="val 346"/>
                    <a:gd name="f82" fmla="val 692"/>
                    <a:gd name="f83" fmla="val 338"/>
                    <a:gd name="f84" fmla="val 698"/>
                    <a:gd name="f85" fmla="val 334"/>
                    <a:gd name="f86" fmla="val 336"/>
                    <a:gd name="f87" fmla="val 652"/>
                    <a:gd name="f88" fmla="val 524"/>
                    <a:gd name="f89" fmla="val 488"/>
                    <a:gd name="f90" fmla="val 330"/>
                    <a:gd name="f91" fmla="val 454"/>
                    <a:gd name="f92" fmla="val 322"/>
                    <a:gd name="f93" fmla="val 412"/>
                    <a:gd name="f94" fmla="val 314"/>
                    <a:gd name="f95" fmla="val 372"/>
                    <a:gd name="f96" fmla="val 304"/>
                    <a:gd name="f97" fmla="val 292"/>
                    <a:gd name="f98" fmla="val 298"/>
                    <a:gd name="f99" fmla="val 278"/>
                    <a:gd name="f100" fmla="val 264"/>
                    <a:gd name="f101" fmla="val 262"/>
                    <a:gd name="f102" fmla="val 230"/>
                    <a:gd name="f103" fmla="val 244"/>
                    <a:gd name="f104" fmla="val 196"/>
                    <a:gd name="f105" fmla="val 224"/>
                    <a:gd name="f106" fmla="val 164"/>
                    <a:gd name="f107" fmla="val 202"/>
                    <a:gd name="f108" fmla="val 132"/>
                    <a:gd name="f109" fmla="val 182"/>
                    <a:gd name="f110" fmla="val 106"/>
                    <a:gd name="f111" fmla="val 160"/>
                    <a:gd name="f112" fmla="val 84"/>
                    <a:gd name="f113" fmla="val 142"/>
                    <a:gd name="f114" fmla="val 68"/>
                    <a:gd name="f115" fmla="val 114"/>
                    <a:gd name="f116" fmla="val 44"/>
                    <a:gd name="f117" fmla="val 102"/>
                    <a:gd name="f118" fmla="val 36"/>
                    <a:gd name="f119" fmla="val 62"/>
                    <a:gd name="f120" fmla="val 14"/>
                    <a:gd name="f121" fmla="val 20"/>
                    <a:gd name="f122" fmla="val 2"/>
                    <a:gd name="f123" fmla="val 26"/>
                    <a:gd name="f124" fmla="val 612"/>
                    <a:gd name="f125" fmla="val 64"/>
                    <a:gd name="f126" fmla="val 88"/>
                    <a:gd name="f127" fmla="val 658"/>
                    <a:gd name="f128" fmla="val 660"/>
                    <a:gd name="f129" fmla="val 42"/>
                    <a:gd name="f130" fmla="val 16"/>
                    <a:gd name="f131" fmla="val 1072"/>
                    <a:gd name="f132" fmla="val 52"/>
                    <a:gd name="f133" fmla="val 1030"/>
                    <a:gd name="f134" fmla="val 112"/>
                    <a:gd name="f135" fmla="val 962"/>
                    <a:gd name="f136" fmla="val 144"/>
                    <a:gd name="f137" fmla="val 926"/>
                    <a:gd name="f138" fmla="val 172"/>
                    <a:gd name="f139" fmla="val 898"/>
                    <a:gd name="f140" fmla="val 192"/>
                    <a:gd name="f141" fmla="val 878"/>
                    <a:gd name="f142" fmla="val 200"/>
                    <a:gd name="f143" fmla="val 874"/>
                    <a:gd name="f144" fmla="val 204"/>
                    <a:gd name="f145" fmla="val 872"/>
                    <a:gd name="f146" fmla="val 208"/>
                    <a:gd name="f147" fmla="val 212"/>
                    <a:gd name="f148" fmla="val 238"/>
                    <a:gd name="f149" fmla="val 866"/>
                    <a:gd name="f150" fmla="val 252"/>
                    <a:gd name="f151" fmla="val 860"/>
                    <a:gd name="f152" fmla="val 226"/>
                    <a:gd name="f153" fmla="val 896"/>
                    <a:gd name="f154" fmla="val 218"/>
                    <a:gd name="f155" fmla="val 910"/>
                    <a:gd name="f156" fmla="val 924"/>
                    <a:gd name="f157" fmla="val 186"/>
                    <a:gd name="f158" fmla="val 950"/>
                    <a:gd name="f159" fmla="val 958"/>
                    <a:gd name="f160" fmla="val 158"/>
                    <a:gd name="f161" fmla="val 162"/>
                    <a:gd name="f162" fmla="val 1004"/>
                    <a:gd name="f163" fmla="val 1010"/>
                    <a:gd name="f164" fmla="val 150"/>
                    <a:gd name="f165" fmla="val 1012"/>
                    <a:gd name="f166" fmla="val 140"/>
                    <a:gd name="f167" fmla="val 1032"/>
                    <a:gd name="f168" fmla="val 122"/>
                    <a:gd name="f169" fmla="val 1062"/>
                    <a:gd name="f170" fmla="val 120"/>
                    <a:gd name="f171" fmla="val 1094"/>
                    <a:gd name="f172" fmla="val 128"/>
                    <a:gd name="f173" fmla="val 1120"/>
                    <a:gd name="f174" fmla="val 1104"/>
                    <a:gd name="f175" fmla="val 134"/>
                    <a:gd name="f176" fmla="val 1124"/>
                    <a:gd name="f177" fmla="val 1118"/>
                    <a:gd name="f178" fmla="val 188"/>
                    <a:gd name="f179" fmla="val 1100"/>
                    <a:gd name="f180" fmla="val 206"/>
                    <a:gd name="f181" fmla="val 1070"/>
                    <a:gd name="f182" fmla="val 216"/>
                    <a:gd name="f183" fmla="val 1042"/>
                    <a:gd name="f184" fmla="val 220"/>
                    <a:gd name="f185" fmla="val 1036"/>
                    <a:gd name="f186" fmla="val 228"/>
                    <a:gd name="f187" fmla="val 1038"/>
                    <a:gd name="f188" fmla="val 250"/>
                    <a:gd name="f189" fmla="val 254"/>
                    <a:gd name="f190" fmla="val 992"/>
                    <a:gd name="f191" fmla="val 272"/>
                    <a:gd name="f192" fmla="val 276"/>
                    <a:gd name="f193" fmla="val 942"/>
                    <a:gd name="f194" fmla="val 284"/>
                    <a:gd name="f195" fmla="val 930"/>
                    <a:gd name="f196" fmla="val 302"/>
                    <a:gd name="f197" fmla="val 906"/>
                    <a:gd name="f198" fmla="val 306"/>
                    <a:gd name="f199" fmla="val 920"/>
                    <a:gd name="f200" fmla="val 310"/>
                    <a:gd name="f201" fmla="val 932"/>
                    <a:gd name="f202" fmla="val 312"/>
                    <a:gd name="f203" fmla="val 936"/>
                    <a:gd name="f204" fmla="val 938"/>
                    <a:gd name="f205" fmla="val 316"/>
                    <a:gd name="f206" fmla="val 952"/>
                    <a:gd name="f207" fmla="val 308"/>
                    <a:gd name="f208" fmla="val 980"/>
                    <a:gd name="f209" fmla="val 296"/>
                    <a:gd name="f210" fmla="val 1018"/>
                    <a:gd name="f211" fmla="val 282"/>
                    <a:gd name="f212" fmla="val 1148"/>
                    <a:gd name="f213" fmla="val 1198"/>
                    <a:gd name="f214" fmla="val 1208"/>
                    <a:gd name="f215" fmla="val 1220"/>
                    <a:gd name="f216" fmla="val 1250"/>
                    <a:gd name="f217" fmla="val 1278"/>
                    <a:gd name="f218" fmla="val 1304"/>
                    <a:gd name="f219" fmla="val 1324"/>
                    <a:gd name="f220" fmla="val 232"/>
                    <a:gd name="f221" fmla="val 1342"/>
                    <a:gd name="f222" fmla="val 236"/>
                    <a:gd name="f223" fmla="val 1362"/>
                    <a:gd name="f224" fmla="val 1380"/>
                    <a:gd name="f225" fmla="val 240"/>
                    <a:gd name="f226" fmla="val 1394"/>
                    <a:gd name="f227" fmla="val 242"/>
                    <a:gd name="f228" fmla="val 1400"/>
                    <a:gd name="f229" fmla="val 246"/>
                    <a:gd name="f230" fmla="val 1404"/>
                    <a:gd name="f231" fmla="val 1412"/>
                    <a:gd name="f232" fmla="val 1420"/>
                    <a:gd name="f233" fmla="val 258"/>
                    <a:gd name="f234" fmla="val 1432"/>
                    <a:gd name="f235" fmla="val 1448"/>
                    <a:gd name="f236" fmla="val 1496"/>
                    <a:gd name="f237" fmla="val 1482"/>
                    <a:gd name="f238" fmla="val 1470"/>
                    <a:gd name="f239" fmla="val 1458"/>
                    <a:gd name="f240" fmla="val 1452"/>
                    <a:gd name="f241" fmla="val 1440"/>
                    <a:gd name="f242" fmla="val 1418"/>
                    <a:gd name="f243" fmla="val 300"/>
                    <a:gd name="f244" fmla="val 1390"/>
                    <a:gd name="f245" fmla="val 1372"/>
                    <a:gd name="f246" fmla="val 1356"/>
                    <a:gd name="f247" fmla="val 1338"/>
                    <a:gd name="f248" fmla="val 1322"/>
                    <a:gd name="f249" fmla="val 1298"/>
                    <a:gd name="f250" fmla="val 320"/>
                    <a:gd name="f251" fmla="val 1290"/>
                    <a:gd name="f252" fmla="val 326"/>
                    <a:gd name="f253" fmla="val 1280"/>
                    <a:gd name="f254" fmla="val 342"/>
                    <a:gd name="f255" fmla="val 1262"/>
                    <a:gd name="f256" fmla="val 350"/>
                    <a:gd name="f257" fmla="val 1252"/>
                    <a:gd name="f258" fmla="val 1246"/>
                    <a:gd name="f259" fmla="val 368"/>
                    <a:gd name="f260" fmla="val 1242"/>
                    <a:gd name="f261" fmla="val 374"/>
                    <a:gd name="f262" fmla="val 1240"/>
                    <a:gd name="f263" fmla="val 378"/>
                    <a:gd name="f264" fmla="val 386"/>
                    <a:gd name="f265" fmla="val 1244"/>
                    <a:gd name="f266" fmla="val 1236"/>
                    <a:gd name="f267" fmla="val 426"/>
                    <a:gd name="f268" fmla="val 1228"/>
                    <a:gd name="f269" fmla="val 430"/>
                    <a:gd name="f270" fmla="val 1224"/>
                    <a:gd name="f271" fmla="val 432"/>
                    <a:gd name="f272" fmla="val 436"/>
                    <a:gd name="f273" fmla="val 1216"/>
                    <a:gd name="f274" fmla="val 440"/>
                    <a:gd name="f275" fmla="val 1210"/>
                    <a:gd name="f276" fmla="val 446"/>
                    <a:gd name="f277" fmla="val 1206"/>
                    <a:gd name="f278" fmla="val 1204"/>
                    <a:gd name="f279" fmla="val 466"/>
                    <a:gd name="f280" fmla="val 1202"/>
                    <a:gd name="f281" fmla="val 480"/>
                    <a:gd name="f282" fmla="val 514"/>
                    <a:gd name="f283" fmla="val 1196"/>
                    <a:gd name="f284" fmla="val 534"/>
                    <a:gd name="f285" fmla="val 1186"/>
                    <a:gd name="f286" fmla="val 554"/>
                    <a:gd name="f287" fmla="val 1172"/>
                    <a:gd name="f288" fmla="val 616"/>
                    <a:gd name="f289" fmla="val 624"/>
                    <a:gd name="f290" fmla="val 1116"/>
                    <a:gd name="f291" fmla="val 1058"/>
                    <a:gd name="f292" fmla="val 978"/>
                    <a:gd name="f293" fmla="val 948"/>
                    <a:gd name="f294" fmla="val 970"/>
                    <a:gd name="f295" fmla="val 986"/>
                    <a:gd name="f296" fmla="val 688"/>
                    <a:gd name="f297" fmla="val 1006"/>
                    <a:gd name="f298" fmla="val 722"/>
                    <a:gd name="f299" fmla="val 1020"/>
                    <a:gd name="f300" fmla="val 1022"/>
                    <a:gd name="f301" fmla="val 750"/>
                    <a:gd name="f302" fmla="val 760"/>
                    <a:gd name="f303" fmla="val 802"/>
                    <a:gd name="f304" fmla="val 1000"/>
                    <a:gd name="f305" fmla="val 818"/>
                    <a:gd name="f306" fmla="val 830"/>
                    <a:gd name="f307" fmla="val 836"/>
                    <a:gd name="f308" fmla="val 846"/>
                    <a:gd name="f309" fmla="val 972"/>
                    <a:gd name="f310" fmla="val 966"/>
                    <a:gd name="f311" fmla="val 858"/>
                    <a:gd name="f312" fmla="val 868"/>
                    <a:gd name="f313" fmla="val 960"/>
                    <a:gd name="f314" fmla="val 880"/>
                    <a:gd name="f315" fmla="val 894"/>
                    <a:gd name="f316" fmla="val 922"/>
                    <a:gd name="f317" fmla="val 904"/>
                    <a:gd name="f318" fmla="val 916"/>
                    <a:gd name="f319" fmla="val 914"/>
                    <a:gd name="f320" fmla="val 908"/>
                    <a:gd name="f321" fmla="val 934"/>
                    <a:gd name="f322" fmla="val 902"/>
                    <a:gd name="f323" fmla="val 900"/>
                    <a:gd name="f324" fmla="val 892"/>
                    <a:gd name="f325" fmla="val 944"/>
                    <a:gd name="f326" fmla="val 882"/>
                    <a:gd name="f327" fmla="val 956"/>
                    <a:gd name="f328" fmla="val 862"/>
                    <a:gd name="f329" fmla="val 984"/>
                    <a:gd name="f330" fmla="val 990"/>
                    <a:gd name="f331" fmla="val 854"/>
                    <a:gd name="f332" fmla="val 996"/>
                    <a:gd name="f333" fmla="val 848"/>
                    <a:gd name="f334" fmla="val 842"/>
                    <a:gd name="f335" fmla="val 838"/>
                    <a:gd name="f336" fmla="val 1044"/>
                    <a:gd name="f337" fmla="val 1054"/>
                    <a:gd name="f338" fmla="val 832"/>
                    <a:gd name="f339" fmla="val 1064"/>
                    <a:gd name="f340" fmla="val 826"/>
                    <a:gd name="f341" fmla="val 820"/>
                    <a:gd name="f342" fmla="val 1080"/>
                    <a:gd name="f343" fmla="val 816"/>
                    <a:gd name="f344" fmla="val 1096"/>
                    <a:gd name="f345" fmla="val 812"/>
                    <a:gd name="f346" fmla="val 1106"/>
                    <a:gd name="f347" fmla="val 808"/>
                    <a:gd name="f348" fmla="val 782"/>
                    <a:gd name="f349" fmla="val 1168"/>
                    <a:gd name="f350" fmla="val 1180"/>
                    <a:gd name="f351" fmla="val 712"/>
                    <a:gd name="f352" fmla="+- 0 0 -90"/>
                    <a:gd name="f353" fmla="*/ f4 1 1182"/>
                    <a:gd name="f354" fmla="*/ f5 1 1516"/>
                    <a:gd name="f355" fmla="+- f8 0 f6"/>
                    <a:gd name="f356" fmla="+- f7 0 f6"/>
                    <a:gd name="f357" fmla="*/ f352 f0 1"/>
                    <a:gd name="f358" fmla="*/ f356 1 1182"/>
                    <a:gd name="f359" fmla="*/ f355 1 1516"/>
                    <a:gd name="f360" fmla="*/ 1052 f356 1"/>
                    <a:gd name="f361" fmla="*/ 606 f355 1"/>
                    <a:gd name="f362" fmla="*/ 928 f356 1"/>
                    <a:gd name="f363" fmla="*/ 580 f355 1"/>
                    <a:gd name="f364" fmla="*/ 738 f356 1"/>
                    <a:gd name="f365" fmla="*/ 592 f355 1"/>
                    <a:gd name="f366" fmla="*/ 590 f356 1"/>
                    <a:gd name="f367" fmla="*/ 640 f355 1"/>
                    <a:gd name="f368" fmla="*/ 408 f356 1"/>
                    <a:gd name="f369" fmla="*/ 740 f355 1"/>
                    <a:gd name="f370" fmla="*/ 404 f356 1"/>
                    <a:gd name="f371" fmla="*/ 716 f355 1"/>
                    <a:gd name="f372" fmla="*/ 416 f356 1"/>
                    <a:gd name="f373" fmla="*/ 696 f355 1"/>
                    <a:gd name="f374" fmla="*/ 410 f356 1"/>
                    <a:gd name="f375" fmla="*/ 684 f355 1"/>
                    <a:gd name="f376" fmla="*/ 400 f356 1"/>
                    <a:gd name="f377" fmla="*/ 674 f355 1"/>
                    <a:gd name="f378" fmla="*/ 390 f356 1"/>
                    <a:gd name="f379" fmla="*/ 670 f355 1"/>
                    <a:gd name="f380" fmla="*/ 382 f356 1"/>
                    <a:gd name="f381" fmla="*/ 360 f356 1"/>
                    <a:gd name="f382" fmla="*/ 676 f355 1"/>
                    <a:gd name="f383" fmla="*/ 346 f356 1"/>
                    <a:gd name="f384" fmla="*/ 692 f355 1"/>
                    <a:gd name="f385" fmla="*/ 336 f356 1"/>
                    <a:gd name="f386" fmla="*/ 652 f355 1"/>
                    <a:gd name="f387" fmla="*/ 330 f356 1"/>
                    <a:gd name="f388" fmla="*/ 454 f355 1"/>
                    <a:gd name="f389" fmla="*/ 278 f356 1"/>
                    <a:gd name="f390" fmla="*/ 264 f355 1"/>
                    <a:gd name="f391" fmla="*/ 202 f356 1"/>
                    <a:gd name="f392" fmla="*/ 132 f355 1"/>
                    <a:gd name="f393" fmla="*/ 102 f356 1"/>
                    <a:gd name="f394" fmla="*/ 36 f355 1"/>
                    <a:gd name="f395" fmla="*/ 26 f356 1"/>
                    <a:gd name="f396" fmla="*/ 612 f355 1"/>
                    <a:gd name="f397" fmla="*/ 42 f356 1"/>
                    <a:gd name="f398" fmla="*/ 658 f355 1"/>
                    <a:gd name="f399" fmla="*/ 16 f356 1"/>
                    <a:gd name="f400" fmla="*/ 1072 f355 1"/>
                    <a:gd name="f401" fmla="*/ 172 f356 1"/>
                    <a:gd name="f402" fmla="*/ 898 f355 1"/>
                    <a:gd name="f403" fmla="*/ 208 f356 1"/>
                    <a:gd name="f404" fmla="*/ 874 f355 1"/>
                    <a:gd name="f405" fmla="*/ 226 f356 1"/>
                    <a:gd name="f406" fmla="*/ 896 f355 1"/>
                    <a:gd name="f407" fmla="*/ 158 f356 1"/>
                    <a:gd name="f408" fmla="*/ 998 f355 1"/>
                    <a:gd name="f409" fmla="*/ 122 f356 1"/>
                    <a:gd name="f410" fmla="*/ 1062 f355 1"/>
                    <a:gd name="f411" fmla="*/ 162 f356 1"/>
                    <a:gd name="f412" fmla="*/ 1118 f355 1"/>
                    <a:gd name="f413" fmla="*/ 220 f356 1"/>
                    <a:gd name="f414" fmla="*/ 1036 f355 1"/>
                    <a:gd name="f415" fmla="*/ 276 f356 1"/>
                    <a:gd name="f416" fmla="*/ 942 f355 1"/>
                    <a:gd name="f417" fmla="*/ 306 f356 1"/>
                    <a:gd name="f418" fmla="*/ 920 f355 1"/>
                    <a:gd name="f419" fmla="*/ 316 f356 1"/>
                    <a:gd name="f420" fmla="*/ 250 f356 1"/>
                    <a:gd name="f421" fmla="*/ 1148 f355 1"/>
                    <a:gd name="f422" fmla="*/ 224 f356 1"/>
                    <a:gd name="f423" fmla="*/ 1250 f355 1"/>
                    <a:gd name="f424" fmla="*/ 232 f356 1"/>
                    <a:gd name="f425" fmla="*/ 1342 f355 1"/>
                    <a:gd name="f426" fmla="*/ 242 f356 1"/>
                    <a:gd name="f427" fmla="*/ 1400 f355 1"/>
                    <a:gd name="f428" fmla="*/ 258 f356 1"/>
                    <a:gd name="f429" fmla="*/ 1432 f355 1"/>
                    <a:gd name="f430" fmla="*/ 310 f356 1"/>
                    <a:gd name="f431" fmla="*/ 1496 f355 1"/>
                    <a:gd name="f432" fmla="*/ 314 f356 1"/>
                    <a:gd name="f433" fmla="*/ 1458 f355 1"/>
                    <a:gd name="f434" fmla="*/ 300 f356 1"/>
                    <a:gd name="f435" fmla="*/ 1390 f355 1"/>
                    <a:gd name="f436" fmla="*/ 1298 f355 1"/>
                    <a:gd name="f437" fmla="*/ 350 f356 1"/>
                    <a:gd name="f438" fmla="*/ 1252 f355 1"/>
                    <a:gd name="f439" fmla="*/ 378 f356 1"/>
                    <a:gd name="f440" fmla="*/ 1242 f355 1"/>
                    <a:gd name="f441" fmla="*/ 426 f356 1"/>
                    <a:gd name="f442" fmla="*/ 1228 f355 1"/>
                    <a:gd name="f443" fmla="*/ 440 f356 1"/>
                    <a:gd name="f444" fmla="*/ 1210 f355 1"/>
                    <a:gd name="f445" fmla="*/ 480 f356 1"/>
                    <a:gd name="f446" fmla="*/ 1202 f355 1"/>
                    <a:gd name="f447" fmla="*/ 554 f356 1"/>
                    <a:gd name="f448" fmla="*/ 1172 f355 1"/>
                    <a:gd name="f449" fmla="*/ 620 f356 1"/>
                    <a:gd name="f450" fmla="*/ 1120 f355 1"/>
                    <a:gd name="f451" fmla="*/ 612 f356 1"/>
                    <a:gd name="f452" fmla="*/ 1058 f355 1"/>
                    <a:gd name="f453" fmla="*/ 558 f356 1"/>
                    <a:gd name="f454" fmla="*/ 938 f355 1"/>
                    <a:gd name="f455" fmla="*/ 688 f356 1"/>
                    <a:gd name="f456" fmla="*/ 1006 f355 1"/>
                    <a:gd name="f457" fmla="*/ 760 f356 1"/>
                    <a:gd name="f458" fmla="*/ 1020 f355 1"/>
                    <a:gd name="f459" fmla="*/ 818 f356 1"/>
                    <a:gd name="f460" fmla="*/ 992 f355 1"/>
                    <a:gd name="f461" fmla="*/ 852 f356 1"/>
                    <a:gd name="f462" fmla="*/ 966 f355 1"/>
                    <a:gd name="f463" fmla="*/ 890 f356 1"/>
                    <a:gd name="f464" fmla="*/ 898 f356 1"/>
                    <a:gd name="f465" fmla="*/ 922 f355 1"/>
                    <a:gd name="f466" fmla="*/ 932 f356 1"/>
                    <a:gd name="f467" fmla="*/ 904 f355 1"/>
                    <a:gd name="f468" fmla="*/ 936 f356 1"/>
                    <a:gd name="f469" fmla="*/ 892 f355 1"/>
                    <a:gd name="f470" fmla="*/ 984 f356 1"/>
                    <a:gd name="f471" fmla="*/ 858 f355 1"/>
                    <a:gd name="f472" fmla="*/ 1020 f356 1"/>
                    <a:gd name="f473" fmla="*/ 838 f355 1"/>
                    <a:gd name="f474" fmla="*/ 1064 f356 1"/>
                    <a:gd name="f475" fmla="*/ 826 f355 1"/>
                    <a:gd name="f476" fmla="*/ 1086 f356 1"/>
                    <a:gd name="f477" fmla="*/ 814 f355 1"/>
                    <a:gd name="f478" fmla="*/ 1168 f356 1"/>
                    <a:gd name="f479" fmla="*/ 760 f355 1"/>
                    <a:gd name="f480" fmla="*/ 678 f355 1"/>
                    <a:gd name="f481" fmla="*/ f357 1 f3"/>
                    <a:gd name="f482" fmla="*/ f360 1 1182"/>
                    <a:gd name="f483" fmla="*/ f361 1 1516"/>
                    <a:gd name="f484" fmla="*/ f362 1 1182"/>
                    <a:gd name="f485" fmla="*/ f363 1 1516"/>
                    <a:gd name="f486" fmla="*/ f364 1 1182"/>
                    <a:gd name="f487" fmla="*/ f365 1 1516"/>
                    <a:gd name="f488" fmla="*/ f366 1 1182"/>
                    <a:gd name="f489" fmla="*/ f367 1 1516"/>
                    <a:gd name="f490" fmla="*/ f368 1 1182"/>
                    <a:gd name="f491" fmla="*/ f369 1 1516"/>
                    <a:gd name="f492" fmla="*/ f370 1 1182"/>
                    <a:gd name="f493" fmla="*/ f371 1 1516"/>
                    <a:gd name="f494" fmla="*/ f372 1 1182"/>
                    <a:gd name="f495" fmla="*/ f373 1 1516"/>
                    <a:gd name="f496" fmla="*/ f374 1 1182"/>
                    <a:gd name="f497" fmla="*/ f375 1 1516"/>
                    <a:gd name="f498" fmla="*/ f376 1 1182"/>
                    <a:gd name="f499" fmla="*/ f377 1 1516"/>
                    <a:gd name="f500" fmla="*/ f378 1 1182"/>
                    <a:gd name="f501" fmla="*/ f379 1 1516"/>
                    <a:gd name="f502" fmla="*/ f380 1 1182"/>
                    <a:gd name="f503" fmla="*/ f381 1 1182"/>
                    <a:gd name="f504" fmla="*/ f382 1 1516"/>
                    <a:gd name="f505" fmla="*/ f383 1 1182"/>
                    <a:gd name="f506" fmla="*/ f384 1 1516"/>
                    <a:gd name="f507" fmla="*/ f385 1 1182"/>
                    <a:gd name="f508" fmla="*/ f386 1 1516"/>
                    <a:gd name="f509" fmla="*/ f387 1 1182"/>
                    <a:gd name="f510" fmla="*/ f388 1 1516"/>
                    <a:gd name="f511" fmla="*/ f389 1 1182"/>
                    <a:gd name="f512" fmla="*/ f390 1 1516"/>
                    <a:gd name="f513" fmla="*/ f391 1 1182"/>
                    <a:gd name="f514" fmla="*/ f392 1 1516"/>
                    <a:gd name="f515" fmla="*/ f393 1 1182"/>
                    <a:gd name="f516" fmla="*/ f394 1 1516"/>
                    <a:gd name="f517" fmla="*/ f395 1 1182"/>
                    <a:gd name="f518" fmla="*/ f396 1 1516"/>
                    <a:gd name="f519" fmla="*/ f397 1 1182"/>
                    <a:gd name="f520" fmla="*/ f398 1 1516"/>
                    <a:gd name="f521" fmla="*/ f399 1 1182"/>
                    <a:gd name="f522" fmla="*/ f400 1 1516"/>
                    <a:gd name="f523" fmla="*/ f401 1 1182"/>
                    <a:gd name="f524" fmla="*/ f402 1 1516"/>
                    <a:gd name="f525" fmla="*/ f403 1 1182"/>
                    <a:gd name="f526" fmla="*/ f404 1 1516"/>
                    <a:gd name="f527" fmla="*/ f405 1 1182"/>
                    <a:gd name="f528" fmla="*/ f406 1 1516"/>
                    <a:gd name="f529" fmla="*/ f407 1 1182"/>
                    <a:gd name="f530" fmla="*/ f408 1 1516"/>
                    <a:gd name="f531" fmla="*/ f409 1 1182"/>
                    <a:gd name="f532" fmla="*/ f410 1 1516"/>
                    <a:gd name="f533" fmla="*/ f411 1 1182"/>
                    <a:gd name="f534" fmla="*/ f412 1 1516"/>
                    <a:gd name="f535" fmla="*/ f413 1 1182"/>
                    <a:gd name="f536" fmla="*/ f414 1 1516"/>
                    <a:gd name="f537" fmla="*/ f415 1 1182"/>
                    <a:gd name="f538" fmla="*/ f416 1 1516"/>
                    <a:gd name="f539" fmla="*/ f417 1 1182"/>
                    <a:gd name="f540" fmla="*/ f418 1 1516"/>
                    <a:gd name="f541" fmla="*/ f419 1 1182"/>
                    <a:gd name="f542" fmla="*/ f420 1 1182"/>
                    <a:gd name="f543" fmla="*/ f421 1 1516"/>
                    <a:gd name="f544" fmla="*/ f422 1 1182"/>
                    <a:gd name="f545" fmla="*/ f423 1 1516"/>
                    <a:gd name="f546" fmla="*/ f424 1 1182"/>
                    <a:gd name="f547" fmla="*/ f425 1 1516"/>
                    <a:gd name="f548" fmla="*/ f426 1 1182"/>
                    <a:gd name="f549" fmla="*/ f427 1 1516"/>
                    <a:gd name="f550" fmla="*/ f428 1 1182"/>
                    <a:gd name="f551" fmla="*/ f429 1 1516"/>
                    <a:gd name="f552" fmla="*/ f430 1 1182"/>
                    <a:gd name="f553" fmla="*/ f431 1 1516"/>
                    <a:gd name="f554" fmla="*/ f432 1 1182"/>
                    <a:gd name="f555" fmla="*/ f433 1 1516"/>
                    <a:gd name="f556" fmla="*/ f434 1 1182"/>
                    <a:gd name="f557" fmla="*/ f435 1 1516"/>
                    <a:gd name="f558" fmla="*/ f436 1 1516"/>
                    <a:gd name="f559" fmla="*/ f437 1 1182"/>
                    <a:gd name="f560" fmla="*/ f438 1 1516"/>
                    <a:gd name="f561" fmla="*/ f439 1 1182"/>
                    <a:gd name="f562" fmla="*/ f440 1 1516"/>
                    <a:gd name="f563" fmla="*/ f441 1 1182"/>
                    <a:gd name="f564" fmla="*/ f442 1 1516"/>
                    <a:gd name="f565" fmla="*/ f443 1 1182"/>
                    <a:gd name="f566" fmla="*/ f444 1 1516"/>
                    <a:gd name="f567" fmla="*/ f445 1 1182"/>
                    <a:gd name="f568" fmla="*/ f446 1 1516"/>
                    <a:gd name="f569" fmla="*/ f447 1 1182"/>
                    <a:gd name="f570" fmla="*/ f448 1 1516"/>
                    <a:gd name="f571" fmla="*/ f449 1 1182"/>
                    <a:gd name="f572" fmla="*/ f450 1 1516"/>
                    <a:gd name="f573" fmla="*/ f451 1 1182"/>
                    <a:gd name="f574" fmla="*/ f452 1 1516"/>
                    <a:gd name="f575" fmla="*/ f453 1 1182"/>
                    <a:gd name="f576" fmla="*/ f454 1 1516"/>
                    <a:gd name="f577" fmla="*/ f455 1 1182"/>
                    <a:gd name="f578" fmla="*/ f456 1 1516"/>
                    <a:gd name="f579" fmla="*/ f457 1 1182"/>
                    <a:gd name="f580" fmla="*/ f458 1 1516"/>
                    <a:gd name="f581" fmla="*/ f459 1 1182"/>
                    <a:gd name="f582" fmla="*/ f460 1 1516"/>
                    <a:gd name="f583" fmla="*/ f461 1 1182"/>
                    <a:gd name="f584" fmla="*/ f462 1 1516"/>
                    <a:gd name="f585" fmla="*/ f463 1 1182"/>
                    <a:gd name="f586" fmla="*/ f464 1 1182"/>
                    <a:gd name="f587" fmla="*/ f465 1 1516"/>
                    <a:gd name="f588" fmla="*/ f466 1 1182"/>
                    <a:gd name="f589" fmla="*/ f467 1 1516"/>
                    <a:gd name="f590" fmla="*/ f468 1 1182"/>
                    <a:gd name="f591" fmla="*/ f469 1 1516"/>
                    <a:gd name="f592" fmla="*/ f470 1 1182"/>
                    <a:gd name="f593" fmla="*/ f471 1 1516"/>
                    <a:gd name="f594" fmla="*/ f472 1 1182"/>
                    <a:gd name="f595" fmla="*/ f473 1 1516"/>
                    <a:gd name="f596" fmla="*/ f474 1 1182"/>
                    <a:gd name="f597" fmla="*/ f475 1 1516"/>
                    <a:gd name="f598" fmla="*/ f476 1 1182"/>
                    <a:gd name="f599" fmla="*/ f477 1 1516"/>
                    <a:gd name="f600" fmla="*/ f478 1 1182"/>
                    <a:gd name="f601" fmla="*/ f479 1 1516"/>
                    <a:gd name="f602" fmla="*/ f480 1 1516"/>
                    <a:gd name="f603" fmla="*/ 0 1 f358"/>
                    <a:gd name="f604" fmla="*/ f7 1 f358"/>
                    <a:gd name="f605" fmla="*/ 0 1 f359"/>
                    <a:gd name="f606" fmla="*/ f8 1 f359"/>
                    <a:gd name="f607" fmla="+- f481 0 f1"/>
                    <a:gd name="f608" fmla="*/ f482 1 f358"/>
                    <a:gd name="f609" fmla="*/ f483 1 f359"/>
                    <a:gd name="f610" fmla="*/ f484 1 f358"/>
                    <a:gd name="f611" fmla="*/ f485 1 f359"/>
                    <a:gd name="f612" fmla="*/ f486 1 f358"/>
                    <a:gd name="f613" fmla="*/ f487 1 f359"/>
                    <a:gd name="f614" fmla="*/ f488 1 f358"/>
                    <a:gd name="f615" fmla="*/ f489 1 f359"/>
                    <a:gd name="f616" fmla="*/ f490 1 f358"/>
                    <a:gd name="f617" fmla="*/ f491 1 f359"/>
                    <a:gd name="f618" fmla="*/ f492 1 f358"/>
                    <a:gd name="f619" fmla="*/ f493 1 f359"/>
                    <a:gd name="f620" fmla="*/ f494 1 f358"/>
                    <a:gd name="f621" fmla="*/ f495 1 f359"/>
                    <a:gd name="f622" fmla="*/ f496 1 f358"/>
                    <a:gd name="f623" fmla="*/ f497 1 f359"/>
                    <a:gd name="f624" fmla="*/ f498 1 f358"/>
                    <a:gd name="f625" fmla="*/ f499 1 f359"/>
                    <a:gd name="f626" fmla="*/ f500 1 f358"/>
                    <a:gd name="f627" fmla="*/ f501 1 f359"/>
                    <a:gd name="f628" fmla="*/ f502 1 f358"/>
                    <a:gd name="f629" fmla="*/ f503 1 f358"/>
                    <a:gd name="f630" fmla="*/ f504 1 f359"/>
                    <a:gd name="f631" fmla="*/ f505 1 f358"/>
                    <a:gd name="f632" fmla="*/ f506 1 f359"/>
                    <a:gd name="f633" fmla="*/ f507 1 f358"/>
                    <a:gd name="f634" fmla="*/ f508 1 f359"/>
                    <a:gd name="f635" fmla="*/ f509 1 f358"/>
                    <a:gd name="f636" fmla="*/ f510 1 f359"/>
                    <a:gd name="f637" fmla="*/ f511 1 f358"/>
                    <a:gd name="f638" fmla="*/ f512 1 f359"/>
                    <a:gd name="f639" fmla="*/ f513 1 f358"/>
                    <a:gd name="f640" fmla="*/ f514 1 f359"/>
                    <a:gd name="f641" fmla="*/ f515 1 f358"/>
                    <a:gd name="f642" fmla="*/ f516 1 f359"/>
                    <a:gd name="f643" fmla="*/ f517 1 f358"/>
                    <a:gd name="f644" fmla="*/ f518 1 f359"/>
                    <a:gd name="f645" fmla="*/ f519 1 f358"/>
                    <a:gd name="f646" fmla="*/ f520 1 f359"/>
                    <a:gd name="f647" fmla="*/ f521 1 f358"/>
                    <a:gd name="f648" fmla="*/ f522 1 f359"/>
                    <a:gd name="f649" fmla="*/ f523 1 f358"/>
                    <a:gd name="f650" fmla="*/ f524 1 f359"/>
                    <a:gd name="f651" fmla="*/ f525 1 f358"/>
                    <a:gd name="f652" fmla="*/ f526 1 f359"/>
                    <a:gd name="f653" fmla="*/ f527 1 f358"/>
                    <a:gd name="f654" fmla="*/ f528 1 f359"/>
                    <a:gd name="f655" fmla="*/ f529 1 f358"/>
                    <a:gd name="f656" fmla="*/ f530 1 f359"/>
                    <a:gd name="f657" fmla="*/ f531 1 f358"/>
                    <a:gd name="f658" fmla="*/ f532 1 f359"/>
                    <a:gd name="f659" fmla="*/ f533 1 f358"/>
                    <a:gd name="f660" fmla="*/ f534 1 f359"/>
                    <a:gd name="f661" fmla="*/ f535 1 f358"/>
                    <a:gd name="f662" fmla="*/ f536 1 f359"/>
                    <a:gd name="f663" fmla="*/ f537 1 f358"/>
                    <a:gd name="f664" fmla="*/ f538 1 f359"/>
                    <a:gd name="f665" fmla="*/ f539 1 f358"/>
                    <a:gd name="f666" fmla="*/ f540 1 f359"/>
                    <a:gd name="f667" fmla="*/ f541 1 f358"/>
                    <a:gd name="f668" fmla="*/ f542 1 f358"/>
                    <a:gd name="f669" fmla="*/ f543 1 f359"/>
                    <a:gd name="f670" fmla="*/ f544 1 f358"/>
                    <a:gd name="f671" fmla="*/ f545 1 f359"/>
                    <a:gd name="f672" fmla="*/ f546 1 f358"/>
                    <a:gd name="f673" fmla="*/ f547 1 f359"/>
                    <a:gd name="f674" fmla="*/ f548 1 f358"/>
                    <a:gd name="f675" fmla="*/ f549 1 f359"/>
                    <a:gd name="f676" fmla="*/ f550 1 f358"/>
                    <a:gd name="f677" fmla="*/ f551 1 f359"/>
                    <a:gd name="f678" fmla="*/ f552 1 f358"/>
                    <a:gd name="f679" fmla="*/ f553 1 f359"/>
                    <a:gd name="f680" fmla="*/ f554 1 f358"/>
                    <a:gd name="f681" fmla="*/ f555 1 f359"/>
                    <a:gd name="f682" fmla="*/ f556 1 f358"/>
                    <a:gd name="f683" fmla="*/ f557 1 f359"/>
                    <a:gd name="f684" fmla="*/ f558 1 f359"/>
                    <a:gd name="f685" fmla="*/ f559 1 f358"/>
                    <a:gd name="f686" fmla="*/ f560 1 f359"/>
                    <a:gd name="f687" fmla="*/ f561 1 f358"/>
                    <a:gd name="f688" fmla="*/ f562 1 f359"/>
                    <a:gd name="f689" fmla="*/ f563 1 f358"/>
                    <a:gd name="f690" fmla="*/ f564 1 f359"/>
                    <a:gd name="f691" fmla="*/ f565 1 f358"/>
                    <a:gd name="f692" fmla="*/ f566 1 f359"/>
                    <a:gd name="f693" fmla="*/ f567 1 f358"/>
                    <a:gd name="f694" fmla="*/ f568 1 f359"/>
                    <a:gd name="f695" fmla="*/ f569 1 f358"/>
                    <a:gd name="f696" fmla="*/ f570 1 f359"/>
                    <a:gd name="f697" fmla="*/ f571 1 f358"/>
                    <a:gd name="f698" fmla="*/ f572 1 f359"/>
                    <a:gd name="f699" fmla="*/ f573 1 f358"/>
                    <a:gd name="f700" fmla="*/ f574 1 f359"/>
                    <a:gd name="f701" fmla="*/ f575 1 f358"/>
                    <a:gd name="f702" fmla="*/ f576 1 f359"/>
                    <a:gd name="f703" fmla="*/ f577 1 f358"/>
                    <a:gd name="f704" fmla="*/ f578 1 f359"/>
                    <a:gd name="f705" fmla="*/ f579 1 f358"/>
                    <a:gd name="f706" fmla="*/ f580 1 f359"/>
                    <a:gd name="f707" fmla="*/ f581 1 f358"/>
                    <a:gd name="f708" fmla="*/ f582 1 f359"/>
                    <a:gd name="f709" fmla="*/ f583 1 f358"/>
                    <a:gd name="f710" fmla="*/ f584 1 f359"/>
                    <a:gd name="f711" fmla="*/ f585 1 f358"/>
                    <a:gd name="f712" fmla="*/ f586 1 f358"/>
                    <a:gd name="f713" fmla="*/ f587 1 f359"/>
                    <a:gd name="f714" fmla="*/ f588 1 f358"/>
                    <a:gd name="f715" fmla="*/ f589 1 f359"/>
                    <a:gd name="f716" fmla="*/ f590 1 f358"/>
                    <a:gd name="f717" fmla="*/ f591 1 f359"/>
                    <a:gd name="f718" fmla="*/ f592 1 f358"/>
                    <a:gd name="f719" fmla="*/ f593 1 f359"/>
                    <a:gd name="f720" fmla="*/ f594 1 f358"/>
                    <a:gd name="f721" fmla="*/ f595 1 f359"/>
                    <a:gd name="f722" fmla="*/ f596 1 f358"/>
                    <a:gd name="f723" fmla="*/ f597 1 f359"/>
                    <a:gd name="f724" fmla="*/ f598 1 f358"/>
                    <a:gd name="f725" fmla="*/ f599 1 f359"/>
                    <a:gd name="f726" fmla="*/ f600 1 f358"/>
                    <a:gd name="f727" fmla="*/ f601 1 f359"/>
                    <a:gd name="f728" fmla="*/ f602 1 f359"/>
                    <a:gd name="f729" fmla="*/ f603 f353 1"/>
                    <a:gd name="f730" fmla="*/ f604 f353 1"/>
                    <a:gd name="f731" fmla="*/ f606 f354 1"/>
                    <a:gd name="f732" fmla="*/ f605 f354 1"/>
                    <a:gd name="f733" fmla="*/ f608 f353 1"/>
                    <a:gd name="f734" fmla="*/ f609 f354 1"/>
                    <a:gd name="f735" fmla="*/ f610 f353 1"/>
                    <a:gd name="f736" fmla="*/ f611 f354 1"/>
                    <a:gd name="f737" fmla="*/ f612 f353 1"/>
                    <a:gd name="f738" fmla="*/ f613 f354 1"/>
                    <a:gd name="f739" fmla="*/ f614 f353 1"/>
                    <a:gd name="f740" fmla="*/ f615 f354 1"/>
                    <a:gd name="f741" fmla="*/ f616 f353 1"/>
                    <a:gd name="f742" fmla="*/ f617 f354 1"/>
                    <a:gd name="f743" fmla="*/ f618 f353 1"/>
                    <a:gd name="f744" fmla="*/ f619 f354 1"/>
                    <a:gd name="f745" fmla="*/ f620 f353 1"/>
                    <a:gd name="f746" fmla="*/ f621 f354 1"/>
                    <a:gd name="f747" fmla="*/ f622 f353 1"/>
                    <a:gd name="f748" fmla="*/ f623 f354 1"/>
                    <a:gd name="f749" fmla="*/ f624 f353 1"/>
                    <a:gd name="f750" fmla="*/ f625 f354 1"/>
                    <a:gd name="f751" fmla="*/ f626 f353 1"/>
                    <a:gd name="f752" fmla="*/ f627 f354 1"/>
                    <a:gd name="f753" fmla="*/ f628 f353 1"/>
                    <a:gd name="f754" fmla="*/ f629 f353 1"/>
                    <a:gd name="f755" fmla="*/ f630 f354 1"/>
                    <a:gd name="f756" fmla="*/ f631 f353 1"/>
                    <a:gd name="f757" fmla="*/ f632 f354 1"/>
                    <a:gd name="f758" fmla="*/ f633 f353 1"/>
                    <a:gd name="f759" fmla="*/ f634 f354 1"/>
                    <a:gd name="f760" fmla="*/ f635 f353 1"/>
                    <a:gd name="f761" fmla="*/ f636 f354 1"/>
                    <a:gd name="f762" fmla="*/ f637 f353 1"/>
                    <a:gd name="f763" fmla="*/ f638 f354 1"/>
                    <a:gd name="f764" fmla="*/ f639 f353 1"/>
                    <a:gd name="f765" fmla="*/ f640 f354 1"/>
                    <a:gd name="f766" fmla="*/ f641 f353 1"/>
                    <a:gd name="f767" fmla="*/ f642 f354 1"/>
                    <a:gd name="f768" fmla="*/ f643 f353 1"/>
                    <a:gd name="f769" fmla="*/ f644 f354 1"/>
                    <a:gd name="f770" fmla="*/ f645 f353 1"/>
                    <a:gd name="f771" fmla="*/ f646 f354 1"/>
                    <a:gd name="f772" fmla="*/ f647 f353 1"/>
                    <a:gd name="f773" fmla="*/ f648 f354 1"/>
                    <a:gd name="f774" fmla="*/ f649 f353 1"/>
                    <a:gd name="f775" fmla="*/ f650 f354 1"/>
                    <a:gd name="f776" fmla="*/ f651 f353 1"/>
                    <a:gd name="f777" fmla="*/ f652 f354 1"/>
                    <a:gd name="f778" fmla="*/ f653 f353 1"/>
                    <a:gd name="f779" fmla="*/ f654 f354 1"/>
                    <a:gd name="f780" fmla="*/ f655 f353 1"/>
                    <a:gd name="f781" fmla="*/ f656 f354 1"/>
                    <a:gd name="f782" fmla="*/ f657 f353 1"/>
                    <a:gd name="f783" fmla="*/ f658 f354 1"/>
                    <a:gd name="f784" fmla="*/ f659 f353 1"/>
                    <a:gd name="f785" fmla="*/ f660 f354 1"/>
                    <a:gd name="f786" fmla="*/ f661 f353 1"/>
                    <a:gd name="f787" fmla="*/ f662 f354 1"/>
                    <a:gd name="f788" fmla="*/ f663 f353 1"/>
                    <a:gd name="f789" fmla="*/ f664 f354 1"/>
                    <a:gd name="f790" fmla="*/ f665 f353 1"/>
                    <a:gd name="f791" fmla="*/ f666 f354 1"/>
                    <a:gd name="f792" fmla="*/ f667 f353 1"/>
                    <a:gd name="f793" fmla="*/ f668 f353 1"/>
                    <a:gd name="f794" fmla="*/ f669 f354 1"/>
                    <a:gd name="f795" fmla="*/ f670 f353 1"/>
                    <a:gd name="f796" fmla="*/ f671 f354 1"/>
                    <a:gd name="f797" fmla="*/ f672 f353 1"/>
                    <a:gd name="f798" fmla="*/ f673 f354 1"/>
                    <a:gd name="f799" fmla="*/ f674 f353 1"/>
                    <a:gd name="f800" fmla="*/ f675 f354 1"/>
                    <a:gd name="f801" fmla="*/ f676 f353 1"/>
                    <a:gd name="f802" fmla="*/ f677 f354 1"/>
                    <a:gd name="f803" fmla="*/ f678 f353 1"/>
                    <a:gd name="f804" fmla="*/ f679 f354 1"/>
                    <a:gd name="f805" fmla="*/ f680 f353 1"/>
                    <a:gd name="f806" fmla="*/ f681 f354 1"/>
                    <a:gd name="f807" fmla="*/ f682 f353 1"/>
                    <a:gd name="f808" fmla="*/ f683 f354 1"/>
                    <a:gd name="f809" fmla="*/ f684 f354 1"/>
                    <a:gd name="f810" fmla="*/ f685 f353 1"/>
                    <a:gd name="f811" fmla="*/ f686 f354 1"/>
                    <a:gd name="f812" fmla="*/ f687 f353 1"/>
                    <a:gd name="f813" fmla="*/ f688 f354 1"/>
                    <a:gd name="f814" fmla="*/ f689 f353 1"/>
                    <a:gd name="f815" fmla="*/ f690 f354 1"/>
                    <a:gd name="f816" fmla="*/ f691 f353 1"/>
                    <a:gd name="f817" fmla="*/ f692 f354 1"/>
                    <a:gd name="f818" fmla="*/ f693 f353 1"/>
                    <a:gd name="f819" fmla="*/ f694 f354 1"/>
                    <a:gd name="f820" fmla="*/ f695 f353 1"/>
                    <a:gd name="f821" fmla="*/ f696 f354 1"/>
                    <a:gd name="f822" fmla="*/ f697 f353 1"/>
                    <a:gd name="f823" fmla="*/ f698 f354 1"/>
                    <a:gd name="f824" fmla="*/ f699 f353 1"/>
                    <a:gd name="f825" fmla="*/ f700 f354 1"/>
                    <a:gd name="f826" fmla="*/ f701 f353 1"/>
                    <a:gd name="f827" fmla="*/ f702 f354 1"/>
                    <a:gd name="f828" fmla="*/ f703 f353 1"/>
                    <a:gd name="f829" fmla="*/ f704 f354 1"/>
                    <a:gd name="f830" fmla="*/ f705 f353 1"/>
                    <a:gd name="f831" fmla="*/ f706 f354 1"/>
                    <a:gd name="f832" fmla="*/ f707 f353 1"/>
                    <a:gd name="f833" fmla="*/ f708 f354 1"/>
                    <a:gd name="f834" fmla="*/ f709 f353 1"/>
                    <a:gd name="f835" fmla="*/ f710 f354 1"/>
                    <a:gd name="f836" fmla="*/ f711 f353 1"/>
                    <a:gd name="f837" fmla="*/ f712 f353 1"/>
                    <a:gd name="f838" fmla="*/ f713 f354 1"/>
                    <a:gd name="f839" fmla="*/ f714 f353 1"/>
                    <a:gd name="f840" fmla="*/ f715 f354 1"/>
                    <a:gd name="f841" fmla="*/ f716 f353 1"/>
                    <a:gd name="f842" fmla="*/ f717 f354 1"/>
                    <a:gd name="f843" fmla="*/ f718 f353 1"/>
                    <a:gd name="f844" fmla="*/ f719 f354 1"/>
                    <a:gd name="f845" fmla="*/ f720 f353 1"/>
                    <a:gd name="f846" fmla="*/ f721 f354 1"/>
                    <a:gd name="f847" fmla="*/ f722 f353 1"/>
                    <a:gd name="f848" fmla="*/ f723 f354 1"/>
                    <a:gd name="f849" fmla="*/ f724 f353 1"/>
                    <a:gd name="f850" fmla="*/ f725 f354 1"/>
                    <a:gd name="f851" fmla="*/ f726 f353 1"/>
                    <a:gd name="f852" fmla="*/ f727 f354 1"/>
                    <a:gd name="f853" fmla="*/ f728 f35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07">
                      <a:pos x="f733" y="f734"/>
                    </a:cxn>
                    <a:cxn ang="f607">
                      <a:pos x="f735" y="f736"/>
                    </a:cxn>
                    <a:cxn ang="f607">
                      <a:pos x="f737" y="f738"/>
                    </a:cxn>
                    <a:cxn ang="f607">
                      <a:pos x="f739" y="f740"/>
                    </a:cxn>
                    <a:cxn ang="f607">
                      <a:pos x="f741" y="f742"/>
                    </a:cxn>
                    <a:cxn ang="f607">
                      <a:pos x="f743" y="f744"/>
                    </a:cxn>
                    <a:cxn ang="f607">
                      <a:pos x="f745" y="f746"/>
                    </a:cxn>
                    <a:cxn ang="f607">
                      <a:pos x="f747" y="f748"/>
                    </a:cxn>
                    <a:cxn ang="f607">
                      <a:pos x="f749" y="f750"/>
                    </a:cxn>
                    <a:cxn ang="f607">
                      <a:pos x="f751" y="f752"/>
                    </a:cxn>
                    <a:cxn ang="f607">
                      <a:pos x="f753" y="f752"/>
                    </a:cxn>
                    <a:cxn ang="f607">
                      <a:pos x="f754" y="f755"/>
                    </a:cxn>
                    <a:cxn ang="f607">
                      <a:pos x="f756" y="f757"/>
                    </a:cxn>
                    <a:cxn ang="f607">
                      <a:pos x="f758" y="f759"/>
                    </a:cxn>
                    <a:cxn ang="f607">
                      <a:pos x="f760" y="f761"/>
                    </a:cxn>
                    <a:cxn ang="f607">
                      <a:pos x="f762" y="f763"/>
                    </a:cxn>
                    <a:cxn ang="f607">
                      <a:pos x="f764" y="f765"/>
                    </a:cxn>
                    <a:cxn ang="f607">
                      <a:pos x="f766" y="f767"/>
                    </a:cxn>
                    <a:cxn ang="f607">
                      <a:pos x="f768" y="f769"/>
                    </a:cxn>
                    <a:cxn ang="f607">
                      <a:pos x="f770" y="f771"/>
                    </a:cxn>
                    <a:cxn ang="f607">
                      <a:pos x="f772" y="f773"/>
                    </a:cxn>
                    <a:cxn ang="f607">
                      <a:pos x="f774" y="f775"/>
                    </a:cxn>
                    <a:cxn ang="f607">
                      <a:pos x="f776" y="f777"/>
                    </a:cxn>
                    <a:cxn ang="f607">
                      <a:pos x="f778" y="f779"/>
                    </a:cxn>
                    <a:cxn ang="f607">
                      <a:pos x="f780" y="f781"/>
                    </a:cxn>
                    <a:cxn ang="f607">
                      <a:pos x="f782" y="f783"/>
                    </a:cxn>
                    <a:cxn ang="f607">
                      <a:pos x="f784" y="f785"/>
                    </a:cxn>
                    <a:cxn ang="f607">
                      <a:pos x="f786" y="f787"/>
                    </a:cxn>
                    <a:cxn ang="f607">
                      <a:pos x="f788" y="f789"/>
                    </a:cxn>
                    <a:cxn ang="f607">
                      <a:pos x="f790" y="f791"/>
                    </a:cxn>
                    <a:cxn ang="f607">
                      <a:pos x="f792" y="f789"/>
                    </a:cxn>
                    <a:cxn ang="f607">
                      <a:pos x="f793" y="f794"/>
                    </a:cxn>
                    <a:cxn ang="f607">
                      <a:pos x="f795" y="f796"/>
                    </a:cxn>
                    <a:cxn ang="f607">
                      <a:pos x="f797" y="f798"/>
                    </a:cxn>
                    <a:cxn ang="f607">
                      <a:pos x="f799" y="f800"/>
                    </a:cxn>
                    <a:cxn ang="f607">
                      <a:pos x="f801" y="f802"/>
                    </a:cxn>
                    <a:cxn ang="f607">
                      <a:pos x="f803" y="f804"/>
                    </a:cxn>
                    <a:cxn ang="f607">
                      <a:pos x="f805" y="f806"/>
                    </a:cxn>
                    <a:cxn ang="f607">
                      <a:pos x="f807" y="f808"/>
                    </a:cxn>
                    <a:cxn ang="f607">
                      <a:pos x="f792" y="f809"/>
                    </a:cxn>
                    <a:cxn ang="f607">
                      <a:pos x="f810" y="f811"/>
                    </a:cxn>
                    <a:cxn ang="f607">
                      <a:pos x="f812" y="f813"/>
                    </a:cxn>
                    <a:cxn ang="f607">
                      <a:pos x="f814" y="f815"/>
                    </a:cxn>
                    <a:cxn ang="f607">
                      <a:pos x="f816" y="f817"/>
                    </a:cxn>
                    <a:cxn ang="f607">
                      <a:pos x="f818" y="f819"/>
                    </a:cxn>
                    <a:cxn ang="f607">
                      <a:pos x="f820" y="f821"/>
                    </a:cxn>
                    <a:cxn ang="f607">
                      <a:pos x="f822" y="f823"/>
                    </a:cxn>
                    <a:cxn ang="f607">
                      <a:pos x="f824" y="f825"/>
                    </a:cxn>
                    <a:cxn ang="f607">
                      <a:pos x="f826" y="f827"/>
                    </a:cxn>
                    <a:cxn ang="f607">
                      <a:pos x="f828" y="f829"/>
                    </a:cxn>
                    <a:cxn ang="f607">
                      <a:pos x="f830" y="f831"/>
                    </a:cxn>
                    <a:cxn ang="f607">
                      <a:pos x="f832" y="f833"/>
                    </a:cxn>
                    <a:cxn ang="f607">
                      <a:pos x="f834" y="f835"/>
                    </a:cxn>
                    <a:cxn ang="f607">
                      <a:pos x="f836" y="f789"/>
                    </a:cxn>
                    <a:cxn ang="f607">
                      <a:pos x="f837" y="f838"/>
                    </a:cxn>
                    <a:cxn ang="f607">
                      <a:pos x="f839" y="f840"/>
                    </a:cxn>
                    <a:cxn ang="f607">
                      <a:pos x="f841" y="f842"/>
                    </a:cxn>
                    <a:cxn ang="f607">
                      <a:pos x="f843" y="f844"/>
                    </a:cxn>
                    <a:cxn ang="f607">
                      <a:pos x="f845" y="f846"/>
                    </a:cxn>
                    <a:cxn ang="f607">
                      <a:pos x="f847" y="f848"/>
                    </a:cxn>
                    <a:cxn ang="f607">
                      <a:pos x="f849" y="f850"/>
                    </a:cxn>
                    <a:cxn ang="f607">
                      <a:pos x="f851" y="f852"/>
                    </a:cxn>
                    <a:cxn ang="f607">
                      <a:pos x="f751" y="f853"/>
                    </a:cxn>
                  </a:cxnLst>
                  <a:rect l="f729" t="f732" r="f730" b="f731"/>
                  <a:pathLst>
                    <a:path w="1182" h="1516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6"/>
                      </a:lnTo>
                      <a:lnTo>
                        <a:pt x="f28" y="f24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7" y="f38"/>
                      </a:lnTo>
                      <a:lnTo>
                        <a:pt x="f20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48" y="f45"/>
                      </a:lnTo>
                      <a:lnTo>
                        <a:pt x="f48" y="f45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8"/>
                      </a:lnTo>
                      <a:lnTo>
                        <a:pt x="f54" y="f59"/>
                      </a:lnTo>
                      <a:lnTo>
                        <a:pt x="f46" y="f43"/>
                      </a:lnTo>
                      <a:lnTo>
                        <a:pt x="f46" y="f43"/>
                      </a:lnTo>
                      <a:lnTo>
                        <a:pt x="f50" y="f43"/>
                      </a:lnTo>
                      <a:lnTo>
                        <a:pt x="f52" y="f60"/>
                      </a:lnTo>
                      <a:lnTo>
                        <a:pt x="f50" y="f61"/>
                      </a:lnTo>
                      <a:lnTo>
                        <a:pt x="f48" y="f61"/>
                      </a:lnTo>
                      <a:lnTo>
                        <a:pt x="f48" y="f62"/>
                      </a:lnTo>
                      <a:lnTo>
                        <a:pt x="f63" y="f64"/>
                      </a:lnTo>
                      <a:lnTo>
                        <a:pt x="f65" y="f66"/>
                      </a:lnTo>
                      <a:lnTo>
                        <a:pt x="f65" y="f64"/>
                      </a:lnTo>
                      <a:lnTo>
                        <a:pt x="f67" y="f64"/>
                      </a:lnTo>
                      <a:lnTo>
                        <a:pt x="f68" y="f69"/>
                      </a:lnTo>
                      <a:lnTo>
                        <a:pt x="f70" y="f64"/>
                      </a:lnTo>
                      <a:lnTo>
                        <a:pt x="f71" y="f69"/>
                      </a:lnTo>
                      <a:lnTo>
                        <a:pt x="f72" y="f69"/>
                      </a:lnTo>
                      <a:lnTo>
                        <a:pt x="f72" y="f66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69"/>
                      </a:lnTo>
                      <a:lnTo>
                        <a:pt x="f74" y="f69"/>
                      </a:lnTo>
                      <a:lnTo>
                        <a:pt x="f75" y="f76"/>
                      </a:lnTo>
                      <a:lnTo>
                        <a:pt x="f77" y="f69"/>
                      </a:lnTo>
                      <a:lnTo>
                        <a:pt x="f78" y="f64"/>
                      </a:lnTo>
                      <a:lnTo>
                        <a:pt x="f2" y="f73"/>
                      </a:lnTo>
                      <a:lnTo>
                        <a:pt x="f2" y="f73"/>
                      </a:lnTo>
                      <a:lnTo>
                        <a:pt x="f79" y="f80"/>
                      </a:lnTo>
                      <a:lnTo>
                        <a:pt x="f79" y="f43"/>
                      </a:lnTo>
                      <a:lnTo>
                        <a:pt x="f79" y="f43"/>
                      </a:lnTo>
                      <a:lnTo>
                        <a:pt x="f81" y="f82"/>
                      </a:lnTo>
                      <a:lnTo>
                        <a:pt x="f83" y="f84"/>
                      </a:lnTo>
                      <a:lnTo>
                        <a:pt x="f83" y="f84"/>
                      </a:lnTo>
                      <a:lnTo>
                        <a:pt x="f85" y="f58"/>
                      </a:lnTo>
                      <a:lnTo>
                        <a:pt x="f85" y="f58"/>
                      </a:lnTo>
                      <a:lnTo>
                        <a:pt x="f86" y="f87"/>
                      </a:lnTo>
                      <a:lnTo>
                        <a:pt x="f83" y="f32"/>
                      </a:lnTo>
                      <a:lnTo>
                        <a:pt x="f86" y="f88"/>
                      </a:lnTo>
                      <a:lnTo>
                        <a:pt x="f85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6" y="f85"/>
                      </a:lnTo>
                      <a:lnTo>
                        <a:pt x="f97" y="f98"/>
                      </a:lnTo>
                      <a:lnTo>
                        <a:pt x="f99" y="f100"/>
                      </a:lnTo>
                      <a:lnTo>
                        <a:pt x="f101" y="f102"/>
                      </a:lnTo>
                      <a:lnTo>
                        <a:pt x="f103" y="f104"/>
                      </a:lnTo>
                      <a:lnTo>
                        <a:pt x="f105" y="f106"/>
                      </a:lnTo>
                      <a:lnTo>
                        <a:pt x="f105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6"/>
                      </a:lnTo>
                      <a:lnTo>
                        <a:pt x="f6" y="f122"/>
                      </a:lnTo>
                      <a:lnTo>
                        <a:pt x="f6" y="f18"/>
                      </a:lnTo>
                      <a:lnTo>
                        <a:pt x="f123" y="f124"/>
                      </a:lnTo>
                      <a:lnTo>
                        <a:pt x="f125" y="f39"/>
                      </a:lnTo>
                      <a:lnTo>
                        <a:pt x="f126" y="f127"/>
                      </a:lnTo>
                      <a:lnTo>
                        <a:pt x="f126" y="f128"/>
                      </a:lnTo>
                      <a:lnTo>
                        <a:pt x="f126" y="f128"/>
                      </a:lnTo>
                      <a:lnTo>
                        <a:pt x="f129" y="f127"/>
                      </a:lnTo>
                      <a:lnTo>
                        <a:pt x="f121" y="f128"/>
                      </a:lnTo>
                      <a:lnTo>
                        <a:pt x="f6" y="f35"/>
                      </a:lnTo>
                      <a:lnTo>
                        <a:pt x="f6" y="f13"/>
                      </a:lnTo>
                      <a:lnTo>
                        <a:pt x="f6" y="f13"/>
                      </a:lnTo>
                      <a:lnTo>
                        <a:pt x="f130" y="f131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138" y="f139"/>
                      </a:lnTo>
                      <a:lnTo>
                        <a:pt x="f140" y="f141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6" y="f143"/>
                      </a:lnTo>
                      <a:lnTo>
                        <a:pt x="f147" y="f143"/>
                      </a:lnTo>
                      <a:lnTo>
                        <a:pt x="f105" y="f145"/>
                      </a:lnTo>
                      <a:lnTo>
                        <a:pt x="f148" y="f149"/>
                      </a:lnTo>
                      <a:lnTo>
                        <a:pt x="f150" y="f151"/>
                      </a:lnTo>
                      <a:lnTo>
                        <a:pt x="f152" y="f153"/>
                      </a:lnTo>
                      <a:lnTo>
                        <a:pt x="f154" y="f155"/>
                      </a:lnTo>
                      <a:lnTo>
                        <a:pt x="f107" y="f156"/>
                      </a:lnTo>
                      <a:lnTo>
                        <a:pt x="f157" y="f158"/>
                      </a:lnTo>
                      <a:lnTo>
                        <a:pt x="f109" y="f159"/>
                      </a:lnTo>
                      <a:lnTo>
                        <a:pt x="f160" y="f19"/>
                      </a:lnTo>
                      <a:lnTo>
                        <a:pt x="f161" y="f162"/>
                      </a:lnTo>
                      <a:lnTo>
                        <a:pt x="f111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70" y="f171"/>
                      </a:lnTo>
                      <a:lnTo>
                        <a:pt x="f172" y="f173"/>
                      </a:lnTo>
                      <a:lnTo>
                        <a:pt x="f113" y="f174"/>
                      </a:lnTo>
                      <a:lnTo>
                        <a:pt x="f175" y="f176"/>
                      </a:lnTo>
                      <a:lnTo>
                        <a:pt x="f161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54" y="f15"/>
                      </a:lnTo>
                      <a:lnTo>
                        <a:pt x="f182" y="f183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9"/>
                      </a:lnTo>
                      <a:lnTo>
                        <a:pt x="f189" y="f190"/>
                      </a:lnTo>
                      <a:lnTo>
                        <a:pt x="f191" y="f2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25"/>
                      </a:lnTo>
                      <a:lnTo>
                        <a:pt x="f196" y="f25"/>
                      </a:lnTo>
                      <a:lnTo>
                        <a:pt x="f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94" y="f204"/>
                      </a:lnTo>
                      <a:lnTo>
                        <a:pt x="f94" y="f204"/>
                      </a:lnTo>
                      <a:lnTo>
                        <a:pt x="f205" y="f193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169"/>
                      </a:lnTo>
                      <a:lnTo>
                        <a:pt x="f188" y="f212"/>
                      </a:lnTo>
                      <a:lnTo>
                        <a:pt x="f102" y="f213"/>
                      </a:lnTo>
                      <a:lnTo>
                        <a:pt x="f102" y="f213"/>
                      </a:lnTo>
                      <a:lnTo>
                        <a:pt x="f186" y="f214"/>
                      </a:lnTo>
                      <a:lnTo>
                        <a:pt x="f152" y="f215"/>
                      </a:lnTo>
                      <a:lnTo>
                        <a:pt x="f105" y="f216"/>
                      </a:lnTo>
                      <a:lnTo>
                        <a:pt x="f105" y="f217"/>
                      </a:lnTo>
                      <a:lnTo>
                        <a:pt x="f105" y="f218"/>
                      </a:lnTo>
                      <a:lnTo>
                        <a:pt x="f105" y="f218"/>
                      </a:lnTo>
                      <a:lnTo>
                        <a:pt x="f186" y="f219"/>
                      </a:lnTo>
                      <a:lnTo>
                        <a:pt x="f220" y="f221"/>
                      </a:lnTo>
                      <a:lnTo>
                        <a:pt x="f222" y="f223"/>
                      </a:lnTo>
                      <a:lnTo>
                        <a:pt x="f222" y="f223"/>
                      </a:lnTo>
                      <a:lnTo>
                        <a:pt x="f148" y="f224"/>
                      </a:lnTo>
                      <a:lnTo>
                        <a:pt x="f225" y="f226"/>
                      </a:lnTo>
                      <a:lnTo>
                        <a:pt x="f227" y="f228"/>
                      </a:lnTo>
                      <a:lnTo>
                        <a:pt x="f229" y="f230"/>
                      </a:lnTo>
                      <a:lnTo>
                        <a:pt x="f229" y="f230"/>
                      </a:lnTo>
                      <a:lnTo>
                        <a:pt x="f150" y="f231"/>
                      </a:lnTo>
                      <a:lnTo>
                        <a:pt x="f189" y="f232"/>
                      </a:lnTo>
                      <a:lnTo>
                        <a:pt x="f233" y="f234"/>
                      </a:lnTo>
                      <a:lnTo>
                        <a:pt x="f103" y="f235"/>
                      </a:lnTo>
                      <a:lnTo>
                        <a:pt x="f233" y="f8"/>
                      </a:lnTo>
                      <a:lnTo>
                        <a:pt x="f96" y="f8"/>
                      </a:lnTo>
                      <a:lnTo>
                        <a:pt x="f96" y="f8"/>
                      </a:lnTo>
                      <a:lnTo>
                        <a:pt x="f200" y="f236"/>
                      </a:lnTo>
                      <a:lnTo>
                        <a:pt x="f200" y="f236"/>
                      </a:lnTo>
                      <a:lnTo>
                        <a:pt x="f94" y="f237"/>
                      </a:lnTo>
                      <a:lnTo>
                        <a:pt x="f94" y="f238"/>
                      </a:lnTo>
                      <a:lnTo>
                        <a:pt x="f94" y="f239"/>
                      </a:lnTo>
                      <a:lnTo>
                        <a:pt x="f94" y="f239"/>
                      </a:lnTo>
                      <a:lnTo>
                        <a:pt x="f94" y="f240"/>
                      </a:lnTo>
                      <a:lnTo>
                        <a:pt x="f202" y="f241"/>
                      </a:lnTo>
                      <a:lnTo>
                        <a:pt x="f200" y="f242"/>
                      </a:lnTo>
                      <a:lnTo>
                        <a:pt x="f243" y="f244"/>
                      </a:lnTo>
                      <a:lnTo>
                        <a:pt x="f243" y="f244"/>
                      </a:lnTo>
                      <a:lnTo>
                        <a:pt x="f98" y="f245"/>
                      </a:lnTo>
                      <a:lnTo>
                        <a:pt x="f98" y="f246"/>
                      </a:lnTo>
                      <a:lnTo>
                        <a:pt x="f243" y="f247"/>
                      </a:lnTo>
                      <a:lnTo>
                        <a:pt x="f198" y="f248"/>
                      </a:lnTo>
                      <a:lnTo>
                        <a:pt x="f205" y="f249"/>
                      </a:lnTo>
                      <a:lnTo>
                        <a:pt x="f250" y="f251"/>
                      </a:lnTo>
                      <a:lnTo>
                        <a:pt x="f250" y="f251"/>
                      </a:lnTo>
                      <a:lnTo>
                        <a:pt x="f252" y="f253"/>
                      </a:lnTo>
                      <a:lnTo>
                        <a:pt x="f254" y="f255"/>
                      </a:lnTo>
                      <a:lnTo>
                        <a:pt x="f256" y="f257"/>
                      </a:lnTo>
                      <a:lnTo>
                        <a:pt x="f2" y="f258"/>
                      </a:lnTo>
                      <a:lnTo>
                        <a:pt x="f259" y="f260"/>
                      </a:lnTo>
                      <a:lnTo>
                        <a:pt x="f261" y="f262"/>
                      </a:lnTo>
                      <a:lnTo>
                        <a:pt x="f263" y="f260"/>
                      </a:lnTo>
                      <a:lnTo>
                        <a:pt x="f263" y="f260"/>
                      </a:lnTo>
                      <a:lnTo>
                        <a:pt x="f264" y="f265"/>
                      </a:lnTo>
                      <a:lnTo>
                        <a:pt x="f68" y="f260"/>
                      </a:lnTo>
                      <a:lnTo>
                        <a:pt x="f48" y="f262"/>
                      </a:lnTo>
                      <a:lnTo>
                        <a:pt x="f93" y="f266"/>
                      </a:lnTo>
                      <a:lnTo>
                        <a:pt x="f267" y="f268"/>
                      </a:lnTo>
                      <a:lnTo>
                        <a:pt x="f269" y="f270"/>
                      </a:lnTo>
                      <a:lnTo>
                        <a:pt x="f269" y="f270"/>
                      </a:lnTo>
                      <a:lnTo>
                        <a:pt x="f271" y="f215"/>
                      </a:lnTo>
                      <a:lnTo>
                        <a:pt x="f272" y="f273"/>
                      </a:lnTo>
                      <a:lnTo>
                        <a:pt x="f274" y="f275"/>
                      </a:lnTo>
                      <a:lnTo>
                        <a:pt x="f276" y="f277"/>
                      </a:lnTo>
                      <a:lnTo>
                        <a:pt x="f91" y="f278"/>
                      </a:lnTo>
                      <a:lnTo>
                        <a:pt x="f279" y="f280"/>
                      </a:lnTo>
                      <a:lnTo>
                        <a:pt x="f281" y="f280"/>
                      </a:lnTo>
                      <a:lnTo>
                        <a:pt x="f281" y="f280"/>
                      </a:lnTo>
                      <a:lnTo>
                        <a:pt x="f89" y="f278"/>
                      </a:lnTo>
                      <a:lnTo>
                        <a:pt x="f42" y="f280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86" y="f287"/>
                      </a:lnTo>
                      <a:lnTo>
                        <a:pt x="f30" y="f212"/>
                      </a:lnTo>
                      <a:lnTo>
                        <a:pt x="f18" y="f9"/>
                      </a:lnTo>
                      <a:lnTo>
                        <a:pt x="f288" y="f173"/>
                      </a:lnTo>
                      <a:lnTo>
                        <a:pt x="f288" y="f173"/>
                      </a:lnTo>
                      <a:lnTo>
                        <a:pt x="f14" y="f173"/>
                      </a:lnTo>
                      <a:lnTo>
                        <a:pt x="f37" y="f173"/>
                      </a:lnTo>
                      <a:lnTo>
                        <a:pt x="f289" y="f290"/>
                      </a:lnTo>
                      <a:lnTo>
                        <a:pt x="f289" y="f174"/>
                      </a:lnTo>
                      <a:lnTo>
                        <a:pt x="f14" y="f13"/>
                      </a:lnTo>
                      <a:lnTo>
                        <a:pt x="f124" y="f291"/>
                      </a:lnTo>
                      <a:lnTo>
                        <a:pt x="f18" y="f210"/>
                      </a:lnTo>
                      <a:lnTo>
                        <a:pt x="f18" y="f210"/>
                      </a:lnTo>
                      <a:lnTo>
                        <a:pt x="f20" y="f19"/>
                      </a:lnTo>
                      <a:lnTo>
                        <a:pt x="f24" y="f292"/>
                      </a:lnTo>
                      <a:lnTo>
                        <a:pt x="f40" y="f204"/>
                      </a:lnTo>
                      <a:lnTo>
                        <a:pt x="f40" y="f204"/>
                      </a:lnTo>
                      <a:lnTo>
                        <a:pt x="f30" y="f293"/>
                      </a:lnTo>
                      <a:lnTo>
                        <a:pt x="f38" y="f294"/>
                      </a:lnTo>
                      <a:lnTo>
                        <a:pt x="f127" y="f295"/>
                      </a:lnTo>
                      <a:lnTo>
                        <a:pt x="f296" y="f297"/>
                      </a:lnTo>
                      <a:lnTo>
                        <a:pt x="f298" y="f299"/>
                      </a:lnTo>
                      <a:lnTo>
                        <a:pt x="f298" y="f299"/>
                      </a:lnTo>
                      <a:lnTo>
                        <a:pt x="f31" y="f300"/>
                      </a:lnTo>
                      <a:lnTo>
                        <a:pt x="f301" y="f300"/>
                      </a:lnTo>
                      <a:lnTo>
                        <a:pt x="f302" y="f299"/>
                      </a:lnTo>
                      <a:lnTo>
                        <a:pt x="f302" y="f299"/>
                      </a:lnTo>
                      <a:lnTo>
                        <a:pt x="f29" y="f165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305" y="f190"/>
                      </a:lnTo>
                      <a:lnTo>
                        <a:pt x="f306" y="f295"/>
                      </a:lnTo>
                      <a:lnTo>
                        <a:pt x="f307" y="f208"/>
                      </a:lnTo>
                      <a:lnTo>
                        <a:pt x="f307" y="f208"/>
                      </a:lnTo>
                      <a:lnTo>
                        <a:pt x="f308" y="f309"/>
                      </a:lnTo>
                      <a:lnTo>
                        <a:pt x="f27" y="f310"/>
                      </a:lnTo>
                      <a:lnTo>
                        <a:pt x="f311" y="f135"/>
                      </a:lnTo>
                      <a:lnTo>
                        <a:pt x="f311" y="f135"/>
                      </a:lnTo>
                      <a:lnTo>
                        <a:pt x="f312" y="f313"/>
                      </a:lnTo>
                      <a:lnTo>
                        <a:pt x="f314" y="f206"/>
                      </a:lnTo>
                      <a:lnTo>
                        <a:pt x="f25" y="f193"/>
                      </a:lnTo>
                      <a:lnTo>
                        <a:pt x="f315" y="f203"/>
                      </a:lnTo>
                      <a:lnTo>
                        <a:pt x="f315" y="f195"/>
                      </a:lnTo>
                      <a:lnTo>
                        <a:pt x="f315" y="f195"/>
                      </a:lnTo>
                      <a:lnTo>
                        <a:pt x="f153" y="f137"/>
                      </a:lnTo>
                      <a:lnTo>
                        <a:pt x="f139" y="f316"/>
                      </a:lnTo>
                      <a:lnTo>
                        <a:pt x="f317" y="f318"/>
                      </a:lnTo>
                      <a:lnTo>
                        <a:pt x="f319" y="f155"/>
                      </a:lnTo>
                      <a:lnTo>
                        <a:pt x="f319" y="f155"/>
                      </a:lnTo>
                      <a:lnTo>
                        <a:pt x="f156" y="f320"/>
                      </a:lnTo>
                      <a:lnTo>
                        <a:pt x="f201" y="f317"/>
                      </a:lnTo>
                      <a:lnTo>
                        <a:pt x="f321" y="f322"/>
                      </a:lnTo>
                      <a:lnTo>
                        <a:pt x="f321" y="f323"/>
                      </a:lnTo>
                      <a:lnTo>
                        <a:pt x="f321" y="f323"/>
                      </a:lnTo>
                      <a:lnTo>
                        <a:pt x="f321" y="f153"/>
                      </a:lnTo>
                      <a:lnTo>
                        <a:pt x="f203" y="f324"/>
                      </a:lnTo>
                      <a:lnTo>
                        <a:pt x="f325" y="f326"/>
                      </a:lnTo>
                      <a:lnTo>
                        <a:pt x="f327" y="f312"/>
                      </a:lnTo>
                      <a:lnTo>
                        <a:pt x="f327" y="f312"/>
                      </a:lnTo>
                      <a:lnTo>
                        <a:pt x="f309" y="f328"/>
                      </a:lnTo>
                      <a:lnTo>
                        <a:pt x="f329" y="f311"/>
                      </a:lnTo>
                      <a:lnTo>
                        <a:pt x="f330" y="f331"/>
                      </a:lnTo>
                      <a:lnTo>
                        <a:pt x="f330" y="f331"/>
                      </a:lnTo>
                      <a:lnTo>
                        <a:pt x="f332" y="f333"/>
                      </a:lnTo>
                      <a:lnTo>
                        <a:pt x="f297" y="f334"/>
                      </a:lnTo>
                      <a:lnTo>
                        <a:pt x="f299" y="f335"/>
                      </a:lnTo>
                      <a:lnTo>
                        <a:pt x="f167" y="f307"/>
                      </a:lnTo>
                      <a:lnTo>
                        <a:pt x="f167" y="f307"/>
                      </a:lnTo>
                      <a:lnTo>
                        <a:pt x="f336" y="f307"/>
                      </a:lnTo>
                      <a:lnTo>
                        <a:pt x="f337" y="f338"/>
                      </a:lnTo>
                      <a:lnTo>
                        <a:pt x="f339" y="f340"/>
                      </a:lnTo>
                      <a:lnTo>
                        <a:pt x="f339" y="f340"/>
                      </a:lnTo>
                      <a:lnTo>
                        <a:pt x="f131" y="f341"/>
                      </a:lnTo>
                      <a:lnTo>
                        <a:pt x="f342" y="f343"/>
                      </a:lnTo>
                      <a:lnTo>
                        <a:pt x="f13" y="f28"/>
                      </a:lnTo>
                      <a:lnTo>
                        <a:pt x="f13" y="f28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177" y="f303"/>
                      </a:lnTo>
                      <a:lnTo>
                        <a:pt x="f212" y="f348"/>
                      </a:lnTo>
                      <a:lnTo>
                        <a:pt x="f349" y="f302"/>
                      </a:lnTo>
                      <a:lnTo>
                        <a:pt x="f350" y="f31"/>
                      </a:lnTo>
                      <a:lnTo>
                        <a:pt x="f7" y="f351"/>
                      </a:lnTo>
                      <a:lnTo>
                        <a:pt x="f349" y="f61"/>
                      </a:lnTo>
                      <a:lnTo>
                        <a:pt x="f9" y="f10"/>
                      </a:lnTo>
                      <a:close/>
                      <a:moveTo>
                        <a:pt x="f71" y="f62"/>
                      </a:moveTo>
                      <a:lnTo>
                        <a:pt x="f71" y="f61"/>
                      </a:lnTo>
                      <a:lnTo>
                        <a:pt x="f71" y="f62"/>
                      </a:lnTo>
                      <a:lnTo>
                        <a:pt x="f71" y="f62"/>
                      </a:lnTo>
                      <a:lnTo>
                        <a:pt x="f71" y="f62"/>
                      </a:lnTo>
                      <a:close/>
                    </a:path>
                  </a:pathLst>
                </a:custGeom>
                <a:solidFill>
                  <a:srgbClr val="D8F2AB">
                    <a:alpha val="6000"/>
                  </a:srgbClr>
                </a:solidFill>
                <a:ln w="9528" cap="flat">
                  <a:solidFill>
                    <a:srgbClr val="ABCB6A">
                      <a:alpha val="9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56" name="Group 92">
                <a:extLst>
                  <a:ext uri="{FF2B5EF4-FFF2-40B4-BE49-F238E27FC236}">
                    <a16:creationId xmlns:a16="http://schemas.microsoft.com/office/drawing/2014/main" id="{9841E73E-08B3-4565-A601-81A88942720F}"/>
                  </a:ext>
                </a:extLst>
              </p:cNvPr>
              <p:cNvGrpSpPr/>
              <p:nvPr/>
            </p:nvGrpSpPr>
            <p:grpSpPr>
              <a:xfrm>
                <a:off x="0" y="3137589"/>
                <a:ext cx="1025801" cy="1434940"/>
                <a:chOff x="0" y="3137589"/>
                <a:chExt cx="1025801" cy="1434940"/>
              </a:xfrm>
            </p:grpSpPr>
            <p:sp>
              <p:nvSpPr>
                <p:cNvPr id="57" name="Freeform 49">
                  <a:extLst>
                    <a:ext uri="{FF2B5EF4-FFF2-40B4-BE49-F238E27FC236}">
                      <a16:creationId xmlns:a16="http://schemas.microsoft.com/office/drawing/2014/main" id="{1C68B3DD-18C0-4676-B5A8-75EE68979368}"/>
                    </a:ext>
                  </a:extLst>
                </p:cNvPr>
                <p:cNvSpPr/>
                <p:nvPr/>
              </p:nvSpPr>
              <p:spPr>
                <a:xfrm>
                  <a:off x="0" y="3799075"/>
                  <a:ext cx="93250" cy="14505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2"/>
                    <a:gd name="f7" fmla="val 112"/>
                    <a:gd name="f8" fmla="val 70"/>
                    <a:gd name="f9" fmla="val 110"/>
                    <a:gd name="f10" fmla="val 64"/>
                    <a:gd name="f11" fmla="val 96"/>
                    <a:gd name="f12" fmla="val 8"/>
                    <a:gd name="f13" fmla="val 10"/>
                    <a:gd name="f14" fmla="val 2"/>
                    <a:gd name="f15" fmla="val 22"/>
                    <a:gd name="f16" fmla="val 60"/>
                    <a:gd name="f17" fmla="val 98"/>
                    <a:gd name="f18" fmla="val 66"/>
                    <a:gd name="f19" fmla="val 108"/>
                    <a:gd name="f20" fmla="+- 0 0 -90"/>
                    <a:gd name="f21" fmla="*/ f3 1 72"/>
                    <a:gd name="f22" fmla="*/ f4 1 112"/>
                    <a:gd name="f23" fmla="+- f7 0 f5"/>
                    <a:gd name="f24" fmla="+- f6 0 f5"/>
                    <a:gd name="f25" fmla="*/ f20 f0 1"/>
                    <a:gd name="f26" fmla="*/ f24 1 72"/>
                    <a:gd name="f27" fmla="*/ f23 1 112"/>
                    <a:gd name="f28" fmla="*/ 70 f24 1"/>
                    <a:gd name="f29" fmla="*/ 112 f23 1"/>
                    <a:gd name="f30" fmla="*/ 72 f24 1"/>
                    <a:gd name="f31" fmla="*/ 110 f23 1"/>
                    <a:gd name="f32" fmla="*/ 64 f24 1"/>
                    <a:gd name="f33" fmla="*/ 96 f23 1"/>
                    <a:gd name="f34" fmla="*/ 8 f24 1"/>
                    <a:gd name="f35" fmla="*/ 10 f23 1"/>
                    <a:gd name="f36" fmla="*/ 2 f24 1"/>
                    <a:gd name="f37" fmla="*/ 2 f23 1"/>
                    <a:gd name="f38" fmla="*/ 0 f24 1"/>
                    <a:gd name="f39" fmla="*/ 0 f23 1"/>
                    <a:gd name="f40" fmla="*/ 22 f23 1"/>
                    <a:gd name="f41" fmla="*/ 60 f24 1"/>
                    <a:gd name="f42" fmla="*/ 98 f23 1"/>
                    <a:gd name="f43" fmla="*/ 66 f24 1"/>
                    <a:gd name="f44" fmla="*/ 108 f23 1"/>
                    <a:gd name="f45" fmla="*/ f25 1 f2"/>
                    <a:gd name="f46" fmla="*/ f28 1 72"/>
                    <a:gd name="f47" fmla="*/ f29 1 112"/>
                    <a:gd name="f48" fmla="*/ f30 1 72"/>
                    <a:gd name="f49" fmla="*/ f31 1 112"/>
                    <a:gd name="f50" fmla="*/ f32 1 72"/>
                    <a:gd name="f51" fmla="*/ f33 1 112"/>
                    <a:gd name="f52" fmla="*/ f34 1 72"/>
                    <a:gd name="f53" fmla="*/ f35 1 112"/>
                    <a:gd name="f54" fmla="*/ f36 1 72"/>
                    <a:gd name="f55" fmla="*/ f37 1 112"/>
                    <a:gd name="f56" fmla="*/ f38 1 72"/>
                    <a:gd name="f57" fmla="*/ f39 1 112"/>
                    <a:gd name="f58" fmla="*/ f40 1 112"/>
                    <a:gd name="f59" fmla="*/ f41 1 72"/>
                    <a:gd name="f60" fmla="*/ f42 1 112"/>
                    <a:gd name="f61" fmla="*/ f43 1 72"/>
                    <a:gd name="f62" fmla="*/ f44 1 112"/>
                    <a:gd name="f63" fmla="*/ 0 1 f26"/>
                    <a:gd name="f64" fmla="*/ f6 1 f26"/>
                    <a:gd name="f65" fmla="*/ 0 1 f27"/>
                    <a:gd name="f66" fmla="*/ f7 1 f27"/>
                    <a:gd name="f67" fmla="+- f45 0 f1"/>
                    <a:gd name="f68" fmla="*/ f46 1 f26"/>
                    <a:gd name="f69" fmla="*/ f47 1 f27"/>
                    <a:gd name="f70" fmla="*/ f48 1 f26"/>
                    <a:gd name="f71" fmla="*/ f49 1 f27"/>
                    <a:gd name="f72" fmla="*/ f50 1 f26"/>
                    <a:gd name="f73" fmla="*/ f51 1 f27"/>
                    <a:gd name="f74" fmla="*/ f52 1 f26"/>
                    <a:gd name="f75" fmla="*/ f53 1 f27"/>
                    <a:gd name="f76" fmla="*/ f54 1 f26"/>
                    <a:gd name="f77" fmla="*/ f55 1 f27"/>
                    <a:gd name="f78" fmla="*/ f56 1 f26"/>
                    <a:gd name="f79" fmla="*/ f57 1 f27"/>
                    <a:gd name="f80" fmla="*/ f58 1 f27"/>
                    <a:gd name="f81" fmla="*/ f59 1 f26"/>
                    <a:gd name="f82" fmla="*/ f60 1 f27"/>
                    <a:gd name="f83" fmla="*/ f61 1 f26"/>
                    <a:gd name="f84" fmla="*/ f62 1 f27"/>
                    <a:gd name="f85" fmla="*/ f63 f21 1"/>
                    <a:gd name="f86" fmla="*/ f64 f21 1"/>
                    <a:gd name="f87" fmla="*/ f66 f22 1"/>
                    <a:gd name="f88" fmla="*/ f65 f22 1"/>
                    <a:gd name="f89" fmla="*/ f68 f21 1"/>
                    <a:gd name="f90" fmla="*/ f69 f22 1"/>
                    <a:gd name="f91" fmla="*/ f70 f21 1"/>
                    <a:gd name="f92" fmla="*/ f71 f22 1"/>
                    <a:gd name="f93" fmla="*/ f72 f21 1"/>
                    <a:gd name="f94" fmla="*/ f73 f22 1"/>
                    <a:gd name="f95" fmla="*/ f74 f21 1"/>
                    <a:gd name="f96" fmla="*/ f75 f22 1"/>
                    <a:gd name="f97" fmla="*/ f76 f21 1"/>
                    <a:gd name="f98" fmla="*/ f77 f22 1"/>
                    <a:gd name="f99" fmla="*/ f78 f21 1"/>
                    <a:gd name="f100" fmla="*/ f79 f22 1"/>
                    <a:gd name="f101" fmla="*/ f80 f22 1"/>
                    <a:gd name="f102" fmla="*/ f81 f21 1"/>
                    <a:gd name="f103" fmla="*/ f82 f22 1"/>
                    <a:gd name="f104" fmla="*/ f83 f21 1"/>
                    <a:gd name="f105" fmla="*/ f84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91" y="f92"/>
                    </a:cxn>
                    <a:cxn ang="f67">
                      <a:pos x="f91" y="f92"/>
                    </a:cxn>
                    <a:cxn ang="f67">
                      <a:pos x="f93" y="f94"/>
                    </a:cxn>
                    <a:cxn ang="f67">
                      <a:pos x="f95" y="f96"/>
                    </a:cxn>
                    <a:cxn ang="f67">
                      <a:pos x="f95" y="f96"/>
                    </a:cxn>
                    <a:cxn ang="f67">
                      <a:pos x="f97" y="f98"/>
                    </a:cxn>
                    <a:cxn ang="f67">
                      <a:pos x="f99" y="f100"/>
                    </a:cxn>
                    <a:cxn ang="f67">
                      <a:pos x="f99" y="f98"/>
                    </a:cxn>
                    <a:cxn ang="f67">
                      <a:pos x="f99" y="f98"/>
                    </a:cxn>
                    <a:cxn ang="f67">
                      <a:pos x="f97" y="f96"/>
                    </a:cxn>
                    <a:cxn ang="f67">
                      <a:pos x="f95" y="f101"/>
                    </a:cxn>
                    <a:cxn ang="f67">
                      <a:pos x="f102" y="f103"/>
                    </a:cxn>
                    <a:cxn ang="f67">
                      <a:pos x="f102" y="f103"/>
                    </a:cxn>
                    <a:cxn ang="f67">
                      <a:pos x="f104" y="f105"/>
                    </a:cxn>
                    <a:cxn ang="f67">
                      <a:pos x="f89" y="f90"/>
                    </a:cxn>
                    <a:cxn ang="f67">
                      <a:pos x="f89" y="f90"/>
                    </a:cxn>
                  </a:cxnLst>
                  <a:rect l="f85" t="f88" r="f86" b="f87"/>
                  <a:pathLst>
                    <a:path w="72" h="112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4"/>
                      </a:lnTo>
                      <a:lnTo>
                        <a:pt x="f5" y="f5"/>
                      </a:lnTo>
                      <a:lnTo>
                        <a:pt x="f5" y="f14"/>
                      </a:lnTo>
                      <a:lnTo>
                        <a:pt x="f5" y="f14"/>
                      </a:lnTo>
                      <a:lnTo>
                        <a:pt x="f14" y="f13"/>
                      </a:lnTo>
                      <a:lnTo>
                        <a:pt x="f12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8" name="Freeform 50">
                  <a:extLst>
                    <a:ext uri="{FF2B5EF4-FFF2-40B4-BE49-F238E27FC236}">
                      <a16:creationId xmlns:a16="http://schemas.microsoft.com/office/drawing/2014/main" id="{130785F3-B4DD-4536-B6D3-7A44033244F8}"/>
                    </a:ext>
                  </a:extLst>
                </p:cNvPr>
                <p:cNvSpPr/>
                <p:nvPr/>
              </p:nvSpPr>
              <p:spPr>
                <a:xfrm>
                  <a:off x="95847" y="3951890"/>
                  <a:ext cx="0" cy="258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val 2590"/>
                    <a:gd name="f8" fmla="+- 0 0 -90"/>
                    <a:gd name="f9" fmla="abs f3"/>
                    <a:gd name="f10" fmla="abs f4"/>
                    <a:gd name="f11" fmla="abs f5"/>
                    <a:gd name="f12" fmla="*/ f4 1 2590"/>
                    <a:gd name="f13" fmla="+- f7 0 f6"/>
                    <a:gd name="f14" fmla="+- f6 0 f6"/>
                    <a:gd name="f15" fmla="*/ f8 f0 1"/>
                    <a:gd name="f16" fmla="?: f9 f3 1"/>
                    <a:gd name="f17" fmla="?: f10 f4 1"/>
                    <a:gd name="f18" fmla="?: f11 f5 1"/>
                    <a:gd name="f19" fmla="*/ f14 1 0"/>
                    <a:gd name="f20" fmla="*/ f13 1 2590"/>
                    <a:gd name="f21" fmla="*/ f15 1 f2"/>
                    <a:gd name="f22" fmla="*/ f16 1 21600"/>
                    <a:gd name="f23" fmla="*/ f17 1 2590"/>
                    <a:gd name="f24" fmla="*/ 21600 f16 1"/>
                    <a:gd name="f25" fmla="*/ 0 1 f19"/>
                    <a:gd name="f26" fmla="*/ 0 1 f20"/>
                    <a:gd name="f27" fmla="*/ 2590 1 f20"/>
                    <a:gd name="f28" fmla="*/ 1 1 f19"/>
                    <a:gd name="f29" fmla="+- f21 0 f1"/>
                    <a:gd name="f30" fmla="min f23 f22"/>
                    <a:gd name="f31" fmla="*/ f24 1 f18"/>
                    <a:gd name="f32" fmla="*/ f27 f12 1"/>
                    <a:gd name="f33" fmla="*/ f26 f12 1"/>
                    <a:gd name="f34" fmla="val f31"/>
                    <a:gd name="f35" fmla="*/ f6 f30 1"/>
                    <a:gd name="f36" fmla="+- f34 0 f6"/>
                    <a:gd name="f37" fmla="*/ f36 1 0"/>
                    <a:gd name="f38" fmla="*/ f25 f37 1"/>
                    <a:gd name="f39" fmla="*/ f28 f37 1"/>
                    <a:gd name="f40" fmla="*/ f38 f30 1"/>
                    <a:gd name="f41" fmla="*/ f39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2"/>
                    </a:cxn>
                    <a:cxn ang="f29">
                      <a:pos x="f40" y="f32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  <a:cxn ang="f29">
                      <a:pos x="f40" y="f33"/>
                    </a:cxn>
                  </a:cxnLst>
                  <a:rect l="f40" t="f33" r="f41" b="f32"/>
                  <a:pathLst>
                    <a:path h="2590">
                      <a:moveTo>
                        <a:pt x="f35" y="f6"/>
                      </a:moveTo>
                      <a:lnTo>
                        <a:pt x="f35" y="f6"/>
                      </a:lnTo>
                      <a:lnTo>
                        <a:pt x="f35" y="f7"/>
                      </a:lnTo>
                      <a:lnTo>
                        <a:pt x="f35" y="f7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lnTo>
                        <a:pt x="f35" y="f6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59" name="Freeform 51">
                  <a:extLst>
                    <a:ext uri="{FF2B5EF4-FFF2-40B4-BE49-F238E27FC236}">
                      <a16:creationId xmlns:a16="http://schemas.microsoft.com/office/drawing/2014/main" id="{AA52FF7D-569D-4574-8453-C3E082519BDC}"/>
                    </a:ext>
                  </a:extLst>
                </p:cNvPr>
                <p:cNvSpPr/>
                <p:nvPr/>
              </p:nvSpPr>
              <p:spPr>
                <a:xfrm>
                  <a:off x="111392" y="3589276"/>
                  <a:ext cx="238320" cy="35485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84"/>
                    <a:gd name="f7" fmla="val 274"/>
                    <a:gd name="f8" fmla="val 2"/>
                    <a:gd name="f9" fmla="val 12"/>
                    <a:gd name="f10" fmla="val 260"/>
                    <a:gd name="f11" fmla="val 160"/>
                    <a:gd name="f12" fmla="val 36"/>
                    <a:gd name="f13" fmla="val 168"/>
                    <a:gd name="f14" fmla="val 26"/>
                    <a:gd name="f15" fmla="val 176"/>
                    <a:gd name="f16" fmla="val 18"/>
                    <a:gd name="f17" fmla="val 182"/>
                    <a:gd name="f18" fmla="val 4"/>
                    <a:gd name="f19" fmla="val 10"/>
                    <a:gd name="f20" fmla="val 20"/>
                    <a:gd name="f21" fmla="val 144"/>
                    <a:gd name="f22" fmla="val 44"/>
                    <a:gd name="f23" fmla="val 8"/>
                    <a:gd name="f24" fmla="val 258"/>
                    <a:gd name="f25" fmla="val 272"/>
                    <a:gd name="f26" fmla="+- 0 0 -90"/>
                    <a:gd name="f27" fmla="*/ f3 1 184"/>
                    <a:gd name="f28" fmla="*/ f4 1 274"/>
                    <a:gd name="f29" fmla="+- f7 0 f5"/>
                    <a:gd name="f30" fmla="+- f6 0 f5"/>
                    <a:gd name="f31" fmla="*/ f26 f0 1"/>
                    <a:gd name="f32" fmla="*/ f30 1 184"/>
                    <a:gd name="f33" fmla="*/ f29 1 274"/>
                    <a:gd name="f34" fmla="*/ 2 f30 1"/>
                    <a:gd name="f35" fmla="*/ 274 f29 1"/>
                    <a:gd name="f36" fmla="*/ 12 f30 1"/>
                    <a:gd name="f37" fmla="*/ 260 f29 1"/>
                    <a:gd name="f38" fmla="*/ 160 f30 1"/>
                    <a:gd name="f39" fmla="*/ 36 f29 1"/>
                    <a:gd name="f40" fmla="*/ 168 f30 1"/>
                    <a:gd name="f41" fmla="*/ 26 f29 1"/>
                    <a:gd name="f42" fmla="*/ 176 f30 1"/>
                    <a:gd name="f43" fmla="*/ 18 f29 1"/>
                    <a:gd name="f44" fmla="*/ 182 f30 1"/>
                    <a:gd name="f45" fmla="*/ 12 f29 1"/>
                    <a:gd name="f46" fmla="*/ 184 f30 1"/>
                    <a:gd name="f47" fmla="*/ 4 f29 1"/>
                    <a:gd name="f48" fmla="*/ 2 f29 1"/>
                    <a:gd name="f49" fmla="*/ 0 f29 1"/>
                    <a:gd name="f50" fmla="*/ 180 f30 1"/>
                    <a:gd name="f51" fmla="*/ 10 f29 1"/>
                    <a:gd name="f52" fmla="*/ 20 f29 1"/>
                    <a:gd name="f53" fmla="*/ 144 f30 1"/>
                    <a:gd name="f54" fmla="*/ 44 f29 1"/>
                    <a:gd name="f55" fmla="*/ 8 f30 1"/>
                    <a:gd name="f56" fmla="*/ 258 f29 1"/>
                    <a:gd name="f57" fmla="*/ 0 f30 1"/>
                    <a:gd name="f58" fmla="*/ 272 f29 1"/>
                    <a:gd name="f59" fmla="*/ f31 1 f2"/>
                    <a:gd name="f60" fmla="*/ f34 1 184"/>
                    <a:gd name="f61" fmla="*/ f35 1 274"/>
                    <a:gd name="f62" fmla="*/ f36 1 184"/>
                    <a:gd name="f63" fmla="*/ f37 1 274"/>
                    <a:gd name="f64" fmla="*/ f38 1 184"/>
                    <a:gd name="f65" fmla="*/ f39 1 274"/>
                    <a:gd name="f66" fmla="*/ f40 1 184"/>
                    <a:gd name="f67" fmla="*/ f41 1 274"/>
                    <a:gd name="f68" fmla="*/ f42 1 184"/>
                    <a:gd name="f69" fmla="*/ f43 1 274"/>
                    <a:gd name="f70" fmla="*/ f44 1 184"/>
                    <a:gd name="f71" fmla="*/ f45 1 274"/>
                    <a:gd name="f72" fmla="*/ f46 1 184"/>
                    <a:gd name="f73" fmla="*/ f47 1 274"/>
                    <a:gd name="f74" fmla="*/ f48 1 274"/>
                    <a:gd name="f75" fmla="*/ f49 1 274"/>
                    <a:gd name="f76" fmla="*/ f50 1 184"/>
                    <a:gd name="f77" fmla="*/ f51 1 274"/>
                    <a:gd name="f78" fmla="*/ f52 1 274"/>
                    <a:gd name="f79" fmla="*/ f53 1 184"/>
                    <a:gd name="f80" fmla="*/ f54 1 274"/>
                    <a:gd name="f81" fmla="*/ f55 1 184"/>
                    <a:gd name="f82" fmla="*/ f56 1 274"/>
                    <a:gd name="f83" fmla="*/ f57 1 184"/>
                    <a:gd name="f84" fmla="*/ f58 1 274"/>
                    <a:gd name="f85" fmla="*/ 0 1 f32"/>
                    <a:gd name="f86" fmla="*/ f6 1 f32"/>
                    <a:gd name="f87" fmla="*/ 0 1 f33"/>
                    <a:gd name="f88" fmla="*/ f7 1 f33"/>
                    <a:gd name="f89" fmla="+- f59 0 f1"/>
                    <a:gd name="f90" fmla="*/ f60 1 f32"/>
                    <a:gd name="f91" fmla="*/ f61 1 f33"/>
                    <a:gd name="f92" fmla="*/ f62 1 f32"/>
                    <a:gd name="f93" fmla="*/ f63 1 f33"/>
                    <a:gd name="f94" fmla="*/ f64 1 f32"/>
                    <a:gd name="f95" fmla="*/ f65 1 f33"/>
                    <a:gd name="f96" fmla="*/ f66 1 f32"/>
                    <a:gd name="f97" fmla="*/ f67 1 f33"/>
                    <a:gd name="f98" fmla="*/ f68 1 f32"/>
                    <a:gd name="f99" fmla="*/ f69 1 f33"/>
                    <a:gd name="f100" fmla="*/ f70 1 f32"/>
                    <a:gd name="f101" fmla="*/ f71 1 f33"/>
                    <a:gd name="f102" fmla="*/ f72 1 f32"/>
                    <a:gd name="f103" fmla="*/ f73 1 f33"/>
                    <a:gd name="f104" fmla="*/ f74 1 f33"/>
                    <a:gd name="f105" fmla="*/ f75 1 f33"/>
                    <a:gd name="f106" fmla="*/ f76 1 f32"/>
                    <a:gd name="f107" fmla="*/ f77 1 f33"/>
                    <a:gd name="f108" fmla="*/ f78 1 f33"/>
                    <a:gd name="f109" fmla="*/ f79 1 f32"/>
                    <a:gd name="f110" fmla="*/ f80 1 f33"/>
                    <a:gd name="f111" fmla="*/ f81 1 f32"/>
                    <a:gd name="f112" fmla="*/ f82 1 f33"/>
                    <a:gd name="f113" fmla="*/ f83 1 f32"/>
                    <a:gd name="f114" fmla="*/ f84 1 f33"/>
                    <a:gd name="f115" fmla="*/ f85 f27 1"/>
                    <a:gd name="f116" fmla="*/ f86 f27 1"/>
                    <a:gd name="f117" fmla="*/ f88 f28 1"/>
                    <a:gd name="f118" fmla="*/ f87 f28 1"/>
                    <a:gd name="f119" fmla="*/ f90 f27 1"/>
                    <a:gd name="f120" fmla="*/ f91 f28 1"/>
                    <a:gd name="f121" fmla="*/ f92 f27 1"/>
                    <a:gd name="f122" fmla="*/ f93 f28 1"/>
                    <a:gd name="f123" fmla="*/ f94 f27 1"/>
                    <a:gd name="f124" fmla="*/ f95 f28 1"/>
                    <a:gd name="f125" fmla="*/ f96 f27 1"/>
                    <a:gd name="f126" fmla="*/ f97 f28 1"/>
                    <a:gd name="f127" fmla="*/ f98 f27 1"/>
                    <a:gd name="f128" fmla="*/ f99 f28 1"/>
                    <a:gd name="f129" fmla="*/ f100 f27 1"/>
                    <a:gd name="f130" fmla="*/ f101 f28 1"/>
                    <a:gd name="f131" fmla="*/ f102 f27 1"/>
                    <a:gd name="f132" fmla="*/ f103 f28 1"/>
                    <a:gd name="f133" fmla="*/ f104 f28 1"/>
                    <a:gd name="f134" fmla="*/ f105 f28 1"/>
                    <a:gd name="f135" fmla="*/ f106 f27 1"/>
                    <a:gd name="f136" fmla="*/ f107 f28 1"/>
                    <a:gd name="f137" fmla="*/ f108 f28 1"/>
                    <a:gd name="f138" fmla="*/ f109 f27 1"/>
                    <a:gd name="f139" fmla="*/ f110 f28 1"/>
                    <a:gd name="f140" fmla="*/ f111 f27 1"/>
                    <a:gd name="f141" fmla="*/ f112 f28 1"/>
                    <a:gd name="f142" fmla="*/ f113 f27 1"/>
                    <a:gd name="f143" fmla="*/ f114 f2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89">
                      <a:pos x="f119" y="f120"/>
                    </a:cxn>
                    <a:cxn ang="f89">
                      <a:pos x="f119" y="f120"/>
                    </a:cxn>
                    <a:cxn ang="f89">
                      <a:pos x="f121" y="f122"/>
                    </a:cxn>
                    <a:cxn ang="f89">
                      <a:pos x="f123" y="f124"/>
                    </a:cxn>
                    <a:cxn ang="f89">
                      <a:pos x="f123" y="f124"/>
                    </a:cxn>
                    <a:cxn ang="f89">
                      <a:pos x="f125" y="f126"/>
                    </a:cxn>
                    <a:cxn ang="f89">
                      <a:pos x="f127" y="f128"/>
                    </a:cxn>
                    <a:cxn ang="f89">
                      <a:pos x="f127" y="f128"/>
                    </a:cxn>
                    <a:cxn ang="f89">
                      <a:pos x="f129" y="f130"/>
                    </a:cxn>
                    <a:cxn ang="f89">
                      <a:pos x="f131" y="f132"/>
                    </a:cxn>
                    <a:cxn ang="f89">
                      <a:pos x="f131" y="f132"/>
                    </a:cxn>
                    <a:cxn ang="f89">
                      <a:pos x="f131" y="f133"/>
                    </a:cxn>
                    <a:cxn ang="f89">
                      <a:pos x="f129" y="f134"/>
                    </a:cxn>
                    <a:cxn ang="f89">
                      <a:pos x="f135" y="f134"/>
                    </a:cxn>
                    <a:cxn ang="f89">
                      <a:pos x="f127" y="f133"/>
                    </a:cxn>
                    <a:cxn ang="f89">
                      <a:pos x="f127" y="f133"/>
                    </a:cxn>
                    <a:cxn ang="f89">
                      <a:pos x="f125" y="f136"/>
                    </a:cxn>
                    <a:cxn ang="f89">
                      <a:pos x="f123" y="f137"/>
                    </a:cxn>
                    <a:cxn ang="f89">
                      <a:pos x="f123" y="f137"/>
                    </a:cxn>
                    <a:cxn ang="f89">
                      <a:pos x="f138" y="f139"/>
                    </a:cxn>
                    <a:cxn ang="f89">
                      <a:pos x="f140" y="f141"/>
                    </a:cxn>
                    <a:cxn ang="f89">
                      <a:pos x="f140" y="f141"/>
                    </a:cxn>
                    <a:cxn ang="f89">
                      <a:pos x="f142" y="f143"/>
                    </a:cxn>
                    <a:cxn ang="f89">
                      <a:pos x="f142" y="f143"/>
                    </a:cxn>
                    <a:cxn ang="f89">
                      <a:pos x="f142" y="f120"/>
                    </a:cxn>
                    <a:cxn ang="f89">
                      <a:pos x="f142" y="f120"/>
                    </a:cxn>
                    <a:cxn ang="f89">
                      <a:pos x="f119" y="f120"/>
                    </a:cxn>
                    <a:cxn ang="f89">
                      <a:pos x="f119" y="f120"/>
                    </a:cxn>
                  </a:cxnLst>
                  <a:rect l="f115" t="f118" r="f116" b="f117"/>
                  <a:pathLst>
                    <a:path w="184" h="27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9"/>
                      </a:lnTo>
                      <a:lnTo>
                        <a:pt x="f6" y="f18"/>
                      </a:lnTo>
                      <a:lnTo>
                        <a:pt x="f6" y="f18"/>
                      </a:lnTo>
                      <a:lnTo>
                        <a:pt x="f6" y="f8"/>
                      </a:lnTo>
                      <a:lnTo>
                        <a:pt x="f17" y="f5"/>
                      </a:lnTo>
                      <a:lnTo>
                        <a:pt x="f2" y="f5"/>
                      </a:lnTo>
                      <a:lnTo>
                        <a:pt x="f15" y="f8"/>
                      </a:lnTo>
                      <a:lnTo>
                        <a:pt x="f15" y="f8"/>
                      </a:lnTo>
                      <a:lnTo>
                        <a:pt x="f13" y="f19"/>
                      </a:lnTo>
                      <a:lnTo>
                        <a:pt x="f11" y="f20"/>
                      </a:lnTo>
                      <a:lnTo>
                        <a:pt x="f11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3" y="f24"/>
                      </a:lnTo>
                      <a:lnTo>
                        <a:pt x="f5" y="f25"/>
                      </a:lnTo>
                      <a:lnTo>
                        <a:pt x="f5" y="f2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0" name="Freeform 52">
                  <a:extLst>
                    <a:ext uri="{FF2B5EF4-FFF2-40B4-BE49-F238E27FC236}">
                      <a16:creationId xmlns:a16="http://schemas.microsoft.com/office/drawing/2014/main" id="{06B5FEA6-EF9D-403B-9572-3ED732A57C52}"/>
                    </a:ext>
                  </a:extLst>
                </p:cNvPr>
                <p:cNvSpPr/>
                <p:nvPr/>
              </p:nvSpPr>
              <p:spPr>
                <a:xfrm>
                  <a:off x="0" y="3137589"/>
                  <a:ext cx="1025801" cy="1434940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792"/>
                    <a:gd name="f8" fmla="val 1108"/>
                    <a:gd name="f9" fmla="val 30"/>
                    <a:gd name="f10" fmla="val 786"/>
                    <a:gd name="f11" fmla="val 20"/>
                    <a:gd name="f12" fmla="val 780"/>
                    <a:gd name="f13" fmla="val 16"/>
                    <a:gd name="f14" fmla="val 774"/>
                    <a:gd name="f15" fmla="val 12"/>
                    <a:gd name="f16" fmla="val 764"/>
                    <a:gd name="f17" fmla="val 6"/>
                    <a:gd name="f18" fmla="val 752"/>
                    <a:gd name="f19" fmla="val 4"/>
                    <a:gd name="f20" fmla="val 732"/>
                    <a:gd name="f21" fmla="val 716"/>
                    <a:gd name="f22" fmla="val 710"/>
                    <a:gd name="f23" fmla="val 622"/>
                    <a:gd name="f24" fmla="val 26"/>
                    <a:gd name="f25" fmla="val 522"/>
                    <a:gd name="f26" fmla="val 78"/>
                    <a:gd name="f27" fmla="val 418"/>
                    <a:gd name="f28" fmla="val 162"/>
                    <a:gd name="f29" fmla="val 338"/>
                    <a:gd name="f30" fmla="val 244"/>
                    <a:gd name="f31" fmla="val 230"/>
                    <a:gd name="f32" fmla="val 382"/>
                    <a:gd name="f33" fmla="val 166"/>
                    <a:gd name="f34" fmla="val 484"/>
                    <a:gd name="f35" fmla="val 128"/>
                    <a:gd name="f36" fmla="val 552"/>
                    <a:gd name="f37" fmla="val 118"/>
                    <a:gd name="f38" fmla="val 576"/>
                    <a:gd name="f39" fmla="val 570"/>
                    <a:gd name="f40" fmla="val 114"/>
                    <a:gd name="f41" fmla="val 562"/>
                    <a:gd name="f42" fmla="val 106"/>
                    <a:gd name="f43" fmla="val 550"/>
                    <a:gd name="f44" fmla="val 110"/>
                    <a:gd name="f45" fmla="val 544"/>
                    <a:gd name="f46" fmla="val 112"/>
                    <a:gd name="f47" fmla="val 538"/>
                    <a:gd name="f48" fmla="val 530"/>
                    <a:gd name="f49" fmla="val 526"/>
                    <a:gd name="f50" fmla="val 102"/>
                    <a:gd name="f51" fmla="val 94"/>
                    <a:gd name="f52" fmla="val 520"/>
                    <a:gd name="f53" fmla="val 92"/>
                    <a:gd name="f54" fmla="val 516"/>
                    <a:gd name="f55" fmla="val 90"/>
                    <a:gd name="f56" fmla="val 86"/>
                    <a:gd name="f57" fmla="val 80"/>
                    <a:gd name="f58" fmla="val 512"/>
                    <a:gd name="f59" fmla="val 76"/>
                    <a:gd name="f60" fmla="val 514"/>
                    <a:gd name="f61" fmla="val 72"/>
                    <a:gd name="f62" fmla="val 68"/>
                    <a:gd name="f63" fmla="val 66"/>
                    <a:gd name="f64" fmla="val 62"/>
                    <a:gd name="f65" fmla="val 56"/>
                    <a:gd name="f66" fmla="val 50"/>
                    <a:gd name="f67" fmla="val 46"/>
                    <a:gd name="f68" fmla="val 44"/>
                    <a:gd name="f69" fmla="val 542"/>
                    <a:gd name="f70" fmla="val 48"/>
                    <a:gd name="f71" fmla="val 548"/>
                    <a:gd name="f72" fmla="val 40"/>
                    <a:gd name="f73" fmla="val 560"/>
                    <a:gd name="f74" fmla="val 36"/>
                    <a:gd name="f75" fmla="val 568"/>
                    <a:gd name="f76" fmla="val 28"/>
                    <a:gd name="f77" fmla="val 502"/>
                    <a:gd name="f78" fmla="val 900"/>
                    <a:gd name="f79" fmla="val 18"/>
                    <a:gd name="f80" fmla="val 834"/>
                    <a:gd name="f81" fmla="val 32"/>
                    <a:gd name="f82" fmla="val 782"/>
                    <a:gd name="f83" fmla="val 738"/>
                    <a:gd name="f84" fmla="val 766"/>
                    <a:gd name="f85" fmla="val 38"/>
                    <a:gd name="f86" fmla="val 814"/>
                    <a:gd name="f87" fmla="val 832"/>
                    <a:gd name="f88" fmla="val 854"/>
                    <a:gd name="f89" fmla="val 888"/>
                    <a:gd name="f90" fmla="val 896"/>
                    <a:gd name="f91" fmla="val 946"/>
                    <a:gd name="f92" fmla="val 950"/>
                    <a:gd name="f93" fmla="val 958"/>
                    <a:gd name="f94" fmla="val 964"/>
                    <a:gd name="f95" fmla="val 988"/>
                    <a:gd name="f96" fmla="val 1026"/>
                    <a:gd name="f97" fmla="val 1058"/>
                    <a:gd name="f98" fmla="val 1078"/>
                    <a:gd name="f99" fmla="val 1056"/>
                    <a:gd name="f100" fmla="val 104"/>
                    <a:gd name="f101" fmla="val 120"/>
                    <a:gd name="f102" fmla="val 108"/>
                    <a:gd name="f103" fmla="val 122"/>
                    <a:gd name="f104" fmla="val 778"/>
                    <a:gd name="f105" fmla="val 138"/>
                    <a:gd name="f106" fmla="val 156"/>
                    <a:gd name="f107" fmla="val 174"/>
                    <a:gd name="f108" fmla="val 942"/>
                    <a:gd name="f109" fmla="val 190"/>
                    <a:gd name="f110" fmla="val 978"/>
                    <a:gd name="f111" fmla="val 204"/>
                    <a:gd name="f112" fmla="val 1010"/>
                    <a:gd name="f113" fmla="val 218"/>
                    <a:gd name="f114" fmla="val 1034"/>
                    <a:gd name="f115" fmla="val 1050"/>
                    <a:gd name="f116" fmla="val 242"/>
                    <a:gd name="f117" fmla="val 1064"/>
                    <a:gd name="f118" fmla="val 268"/>
                    <a:gd name="f119" fmla="val 1090"/>
                    <a:gd name="f120" fmla="val 284"/>
                    <a:gd name="f121" fmla="val 1100"/>
                    <a:gd name="f122" fmla="val 294"/>
                    <a:gd name="f123" fmla="val 1102"/>
                    <a:gd name="f124" fmla="val 296"/>
                    <a:gd name="f125" fmla="val 300"/>
                    <a:gd name="f126" fmla="val 1098"/>
                    <a:gd name="f127" fmla="val 308"/>
                    <a:gd name="f128" fmla="val 316"/>
                    <a:gd name="f129" fmla="val 1104"/>
                    <a:gd name="f130" fmla="val 322"/>
                    <a:gd name="f131" fmla="val 350"/>
                    <a:gd name="f132" fmla="val 366"/>
                    <a:gd name="f133" fmla="val 1096"/>
                    <a:gd name="f134" fmla="val 384"/>
                    <a:gd name="f135" fmla="val 1082"/>
                    <a:gd name="f136" fmla="val 396"/>
                    <a:gd name="f137" fmla="val 1076"/>
                    <a:gd name="f138" fmla="val 408"/>
                    <a:gd name="f139" fmla="val 1072"/>
                    <a:gd name="f140" fmla="val 1068"/>
                    <a:gd name="f141" fmla="val 426"/>
                    <a:gd name="f142" fmla="val 432"/>
                    <a:gd name="f143" fmla="val 438"/>
                    <a:gd name="f144" fmla="val 446"/>
                    <a:gd name="f145" fmla="val 1040"/>
                    <a:gd name="f146" fmla="val 454"/>
                    <a:gd name="f147" fmla="val 458"/>
                    <a:gd name="f148" fmla="val 1032"/>
                    <a:gd name="f149" fmla="val 462"/>
                    <a:gd name="f150" fmla="val 1030"/>
                    <a:gd name="f151" fmla="val 470"/>
                    <a:gd name="f152" fmla="val 480"/>
                    <a:gd name="f153" fmla="val 492"/>
                    <a:gd name="f154" fmla="val 1014"/>
                    <a:gd name="f155" fmla="val 1002"/>
                    <a:gd name="f156" fmla="val 506"/>
                    <a:gd name="f157" fmla="val 992"/>
                    <a:gd name="f158" fmla="val 508"/>
                    <a:gd name="f159" fmla="val 982"/>
                    <a:gd name="f160" fmla="val 976"/>
                    <a:gd name="f161" fmla="val 534"/>
                    <a:gd name="f162" fmla="val 974"/>
                    <a:gd name="f163" fmla="val 970"/>
                    <a:gd name="f164" fmla="val 546"/>
                    <a:gd name="f165" fmla="val 962"/>
                    <a:gd name="f166" fmla="val 954"/>
                    <a:gd name="f167" fmla="val 952"/>
                    <a:gd name="f168" fmla="val 916"/>
                    <a:gd name="f169" fmla="val 890"/>
                    <a:gd name="f170" fmla="val 860"/>
                    <a:gd name="f171" fmla="val 578"/>
                    <a:gd name="f172" fmla="val 850"/>
                    <a:gd name="f173" fmla="val 580"/>
                    <a:gd name="f174" fmla="val 840"/>
                    <a:gd name="f175" fmla="val 820"/>
                    <a:gd name="f176" fmla="val 572"/>
                    <a:gd name="f177" fmla="val 808"/>
                    <a:gd name="f178" fmla="val 566"/>
                    <a:gd name="f179" fmla="val 524"/>
                    <a:gd name="f180" fmla="val 726"/>
                    <a:gd name="f181" fmla="val 474"/>
                    <a:gd name="f182" fmla="val 680"/>
                    <a:gd name="f183" fmla="val 460"/>
                    <a:gd name="f184" fmla="val 674"/>
                    <a:gd name="f185" fmla="val 666"/>
                    <a:gd name="f186" fmla="val 646"/>
                    <a:gd name="f187" fmla="val 634"/>
                    <a:gd name="f188" fmla="val 564"/>
                    <a:gd name="f189" fmla="val 630"/>
                    <a:gd name="f190" fmla="val 606"/>
                    <a:gd name="f191" fmla="val 624"/>
                    <a:gd name="f192" fmla="val 636"/>
                    <a:gd name="f193" fmla="val 608"/>
                    <a:gd name="f194" fmla="val 694"/>
                    <a:gd name="f195" fmla="val 536"/>
                    <a:gd name="f196" fmla="val 714"/>
                    <a:gd name="f197" fmla="val 486"/>
                    <a:gd name="f198" fmla="val 724"/>
                    <a:gd name="f199" fmla="val 742"/>
                    <a:gd name="f200" fmla="val 756"/>
                    <a:gd name="f201" fmla="val 788"/>
                    <a:gd name="f202" fmla="val 150"/>
                    <a:gd name="f203" fmla="val 100"/>
                    <a:gd name="f204" fmla="val 74"/>
                    <a:gd name="f205" fmla="+- 0 0 -90"/>
                    <a:gd name="f206" fmla="*/ f4 1 792"/>
                    <a:gd name="f207" fmla="*/ f5 1 1108"/>
                    <a:gd name="f208" fmla="+- f8 0 f6"/>
                    <a:gd name="f209" fmla="+- f7 0 f6"/>
                    <a:gd name="f210" fmla="*/ f205 f0 1"/>
                    <a:gd name="f211" fmla="*/ f209 1 792"/>
                    <a:gd name="f212" fmla="*/ f208 1 1108"/>
                    <a:gd name="f213" fmla="*/ 780 f209 1"/>
                    <a:gd name="f214" fmla="*/ 16 f208 1"/>
                    <a:gd name="f215" fmla="*/ 752 f209 1"/>
                    <a:gd name="f216" fmla="*/ 4 f208 1"/>
                    <a:gd name="f217" fmla="*/ 622 f209 1"/>
                    <a:gd name="f218" fmla="*/ 26 f208 1"/>
                    <a:gd name="f219" fmla="*/ 230 f209 1"/>
                    <a:gd name="f220" fmla="*/ 382 f208 1"/>
                    <a:gd name="f221" fmla="*/ 118 f209 1"/>
                    <a:gd name="f222" fmla="*/ 576 f208 1"/>
                    <a:gd name="f223" fmla="*/ 106 f209 1"/>
                    <a:gd name="f224" fmla="*/ 550 f208 1"/>
                    <a:gd name="f225" fmla="*/ 112 f209 1"/>
                    <a:gd name="f226" fmla="*/ 538 f208 1"/>
                    <a:gd name="f227" fmla="*/ 94 f209 1"/>
                    <a:gd name="f228" fmla="*/ 520 f208 1"/>
                    <a:gd name="f229" fmla="*/ 90 f209 1"/>
                    <a:gd name="f230" fmla="*/ 516 f208 1"/>
                    <a:gd name="f231" fmla="*/ 80 f209 1"/>
                    <a:gd name="f232" fmla="*/ 512 f208 1"/>
                    <a:gd name="f233" fmla="*/ 72 f209 1"/>
                    <a:gd name="f234" fmla="*/ 68 f209 1"/>
                    <a:gd name="f235" fmla="*/ 522 f208 1"/>
                    <a:gd name="f236" fmla="*/ 56 f209 1"/>
                    <a:gd name="f237" fmla="*/ 44 f209 1"/>
                    <a:gd name="f238" fmla="*/ 40 f209 1"/>
                    <a:gd name="f239" fmla="*/ 560 f208 1"/>
                    <a:gd name="f240" fmla="*/ 0 f209 1"/>
                    <a:gd name="f241" fmla="*/ 900 f208 1"/>
                    <a:gd name="f242" fmla="*/ 46 f209 1"/>
                    <a:gd name="f243" fmla="*/ 738 f208 1"/>
                    <a:gd name="f244" fmla="*/ 32 f209 1"/>
                    <a:gd name="f245" fmla="*/ 854 f208 1"/>
                    <a:gd name="f246" fmla="*/ 950 f208 1"/>
                    <a:gd name="f247" fmla="*/ 1026 f208 1"/>
                    <a:gd name="f248" fmla="*/ 1078 f208 1"/>
                    <a:gd name="f249" fmla="*/ 120 f209 1"/>
                    <a:gd name="f250" fmla="*/ 964 f208 1"/>
                    <a:gd name="f251" fmla="*/ 896 f208 1"/>
                    <a:gd name="f252" fmla="*/ 114 f209 1"/>
                    <a:gd name="f253" fmla="*/ 814 f208 1"/>
                    <a:gd name="f254" fmla="*/ 108 f209 1"/>
                    <a:gd name="f255" fmla="*/ 732 f208 1"/>
                    <a:gd name="f256" fmla="*/ 156 f209 1"/>
                    <a:gd name="f257" fmla="*/ 204 f209 1"/>
                    <a:gd name="f258" fmla="*/ 1010 f208 1"/>
                    <a:gd name="f259" fmla="*/ 242 f209 1"/>
                    <a:gd name="f260" fmla="*/ 1064 f208 1"/>
                    <a:gd name="f261" fmla="*/ 294 f209 1"/>
                    <a:gd name="f262" fmla="*/ 1102 f208 1"/>
                    <a:gd name="f263" fmla="*/ 316 f209 1"/>
                    <a:gd name="f264" fmla="*/ 1104 f208 1"/>
                    <a:gd name="f265" fmla="*/ 366 f209 1"/>
                    <a:gd name="f266" fmla="*/ 1096 f208 1"/>
                    <a:gd name="f267" fmla="*/ 408 f209 1"/>
                    <a:gd name="f268" fmla="*/ 1072 f208 1"/>
                    <a:gd name="f269" fmla="*/ 432 f209 1"/>
                    <a:gd name="f270" fmla="*/ 1058 f208 1"/>
                    <a:gd name="f271" fmla="*/ 454 f209 1"/>
                    <a:gd name="f272" fmla="*/ 1034 f208 1"/>
                    <a:gd name="f273" fmla="*/ 470 f209 1"/>
                    <a:gd name="f274" fmla="*/ 1030 f208 1"/>
                    <a:gd name="f275" fmla="*/ 502 f209 1"/>
                    <a:gd name="f276" fmla="*/ 1002 f208 1"/>
                    <a:gd name="f277" fmla="*/ 508 f209 1"/>
                    <a:gd name="f278" fmla="*/ 988 f208 1"/>
                    <a:gd name="f279" fmla="*/ 534 f209 1"/>
                    <a:gd name="f280" fmla="*/ 974 f208 1"/>
                    <a:gd name="f281" fmla="*/ 550 f209 1"/>
                    <a:gd name="f282" fmla="*/ 952 f208 1"/>
                    <a:gd name="f283" fmla="*/ 576 f209 1"/>
                    <a:gd name="f284" fmla="*/ 860 f208 1"/>
                    <a:gd name="f285" fmla="*/ 580 f209 1"/>
                    <a:gd name="f286" fmla="*/ 832 f208 1"/>
                    <a:gd name="f287" fmla="*/ 524 f209 1"/>
                    <a:gd name="f288" fmla="*/ 726 f208 1"/>
                    <a:gd name="f289" fmla="*/ 460 f209 1"/>
                    <a:gd name="f290" fmla="*/ 674 f208 1"/>
                    <a:gd name="f291" fmla="*/ 564 f209 1"/>
                    <a:gd name="f292" fmla="*/ 630 f208 1"/>
                    <a:gd name="f293" fmla="*/ 694 f209 1"/>
                    <a:gd name="f294" fmla="*/ 536 f208 1"/>
                    <a:gd name="f295" fmla="*/ 756 f209 1"/>
                    <a:gd name="f296" fmla="*/ 300 f208 1"/>
                    <a:gd name="f297" fmla="*/ 74 f209 1"/>
                    <a:gd name="f298" fmla="*/ f210 1 f3"/>
                    <a:gd name="f299" fmla="*/ f213 1 792"/>
                    <a:gd name="f300" fmla="*/ f214 1 1108"/>
                    <a:gd name="f301" fmla="*/ f215 1 792"/>
                    <a:gd name="f302" fmla="*/ f216 1 1108"/>
                    <a:gd name="f303" fmla="*/ f217 1 792"/>
                    <a:gd name="f304" fmla="*/ f218 1 1108"/>
                    <a:gd name="f305" fmla="*/ f219 1 792"/>
                    <a:gd name="f306" fmla="*/ f220 1 1108"/>
                    <a:gd name="f307" fmla="*/ f221 1 792"/>
                    <a:gd name="f308" fmla="*/ f222 1 1108"/>
                    <a:gd name="f309" fmla="*/ f223 1 792"/>
                    <a:gd name="f310" fmla="*/ f224 1 1108"/>
                    <a:gd name="f311" fmla="*/ f225 1 792"/>
                    <a:gd name="f312" fmla="*/ f226 1 1108"/>
                    <a:gd name="f313" fmla="*/ f227 1 792"/>
                    <a:gd name="f314" fmla="*/ f228 1 1108"/>
                    <a:gd name="f315" fmla="*/ f229 1 792"/>
                    <a:gd name="f316" fmla="*/ f230 1 1108"/>
                    <a:gd name="f317" fmla="*/ f231 1 792"/>
                    <a:gd name="f318" fmla="*/ f232 1 1108"/>
                    <a:gd name="f319" fmla="*/ f233 1 792"/>
                    <a:gd name="f320" fmla="*/ f234 1 792"/>
                    <a:gd name="f321" fmla="*/ f235 1 1108"/>
                    <a:gd name="f322" fmla="*/ f236 1 792"/>
                    <a:gd name="f323" fmla="*/ f237 1 792"/>
                    <a:gd name="f324" fmla="*/ f238 1 792"/>
                    <a:gd name="f325" fmla="*/ f239 1 1108"/>
                    <a:gd name="f326" fmla="*/ f240 1 792"/>
                    <a:gd name="f327" fmla="*/ f241 1 1108"/>
                    <a:gd name="f328" fmla="*/ f242 1 792"/>
                    <a:gd name="f329" fmla="*/ f243 1 1108"/>
                    <a:gd name="f330" fmla="*/ f244 1 792"/>
                    <a:gd name="f331" fmla="*/ f245 1 1108"/>
                    <a:gd name="f332" fmla="*/ f246 1 1108"/>
                    <a:gd name="f333" fmla="*/ f247 1 1108"/>
                    <a:gd name="f334" fmla="*/ f248 1 1108"/>
                    <a:gd name="f335" fmla="*/ f249 1 792"/>
                    <a:gd name="f336" fmla="*/ f250 1 1108"/>
                    <a:gd name="f337" fmla="*/ f251 1 1108"/>
                    <a:gd name="f338" fmla="*/ f252 1 792"/>
                    <a:gd name="f339" fmla="*/ f253 1 1108"/>
                    <a:gd name="f340" fmla="*/ f254 1 792"/>
                    <a:gd name="f341" fmla="*/ f255 1 1108"/>
                    <a:gd name="f342" fmla="*/ f256 1 792"/>
                    <a:gd name="f343" fmla="*/ f257 1 792"/>
                    <a:gd name="f344" fmla="*/ f258 1 1108"/>
                    <a:gd name="f345" fmla="*/ f259 1 792"/>
                    <a:gd name="f346" fmla="*/ f260 1 1108"/>
                    <a:gd name="f347" fmla="*/ f261 1 792"/>
                    <a:gd name="f348" fmla="*/ f262 1 1108"/>
                    <a:gd name="f349" fmla="*/ f263 1 792"/>
                    <a:gd name="f350" fmla="*/ f264 1 1108"/>
                    <a:gd name="f351" fmla="*/ f265 1 792"/>
                    <a:gd name="f352" fmla="*/ f266 1 1108"/>
                    <a:gd name="f353" fmla="*/ f267 1 792"/>
                    <a:gd name="f354" fmla="*/ f268 1 1108"/>
                    <a:gd name="f355" fmla="*/ f269 1 792"/>
                    <a:gd name="f356" fmla="*/ f270 1 1108"/>
                    <a:gd name="f357" fmla="*/ f271 1 792"/>
                    <a:gd name="f358" fmla="*/ f272 1 1108"/>
                    <a:gd name="f359" fmla="*/ f273 1 792"/>
                    <a:gd name="f360" fmla="*/ f274 1 1108"/>
                    <a:gd name="f361" fmla="*/ f275 1 792"/>
                    <a:gd name="f362" fmla="*/ f276 1 1108"/>
                    <a:gd name="f363" fmla="*/ f277 1 792"/>
                    <a:gd name="f364" fmla="*/ f278 1 1108"/>
                    <a:gd name="f365" fmla="*/ f279 1 792"/>
                    <a:gd name="f366" fmla="*/ f280 1 1108"/>
                    <a:gd name="f367" fmla="*/ f281 1 792"/>
                    <a:gd name="f368" fmla="*/ f282 1 1108"/>
                    <a:gd name="f369" fmla="*/ f283 1 792"/>
                    <a:gd name="f370" fmla="*/ f284 1 1108"/>
                    <a:gd name="f371" fmla="*/ f285 1 792"/>
                    <a:gd name="f372" fmla="*/ f286 1 1108"/>
                    <a:gd name="f373" fmla="*/ f287 1 792"/>
                    <a:gd name="f374" fmla="*/ f288 1 1108"/>
                    <a:gd name="f375" fmla="*/ f289 1 792"/>
                    <a:gd name="f376" fmla="*/ f290 1 1108"/>
                    <a:gd name="f377" fmla="*/ f291 1 792"/>
                    <a:gd name="f378" fmla="*/ f292 1 1108"/>
                    <a:gd name="f379" fmla="*/ f293 1 792"/>
                    <a:gd name="f380" fmla="*/ f294 1 1108"/>
                    <a:gd name="f381" fmla="*/ f295 1 792"/>
                    <a:gd name="f382" fmla="*/ f296 1 1108"/>
                    <a:gd name="f383" fmla="*/ f297 1 792"/>
                    <a:gd name="f384" fmla="*/ 0 1 f211"/>
                    <a:gd name="f385" fmla="*/ f7 1 f211"/>
                    <a:gd name="f386" fmla="*/ 0 1 f212"/>
                    <a:gd name="f387" fmla="*/ f8 1 f212"/>
                    <a:gd name="f388" fmla="+- f298 0 f1"/>
                    <a:gd name="f389" fmla="*/ f299 1 f211"/>
                    <a:gd name="f390" fmla="*/ f300 1 f212"/>
                    <a:gd name="f391" fmla="*/ f301 1 f211"/>
                    <a:gd name="f392" fmla="*/ f302 1 f212"/>
                    <a:gd name="f393" fmla="*/ f303 1 f211"/>
                    <a:gd name="f394" fmla="*/ f304 1 f212"/>
                    <a:gd name="f395" fmla="*/ f305 1 f211"/>
                    <a:gd name="f396" fmla="*/ f306 1 f212"/>
                    <a:gd name="f397" fmla="*/ f307 1 f211"/>
                    <a:gd name="f398" fmla="*/ f308 1 f212"/>
                    <a:gd name="f399" fmla="*/ f309 1 f211"/>
                    <a:gd name="f400" fmla="*/ f310 1 f212"/>
                    <a:gd name="f401" fmla="*/ f311 1 f211"/>
                    <a:gd name="f402" fmla="*/ f312 1 f212"/>
                    <a:gd name="f403" fmla="*/ f313 1 f211"/>
                    <a:gd name="f404" fmla="*/ f314 1 f212"/>
                    <a:gd name="f405" fmla="*/ f315 1 f211"/>
                    <a:gd name="f406" fmla="*/ f316 1 f212"/>
                    <a:gd name="f407" fmla="*/ f317 1 f211"/>
                    <a:gd name="f408" fmla="*/ f318 1 f212"/>
                    <a:gd name="f409" fmla="*/ f319 1 f211"/>
                    <a:gd name="f410" fmla="*/ f320 1 f211"/>
                    <a:gd name="f411" fmla="*/ f321 1 f212"/>
                    <a:gd name="f412" fmla="*/ f322 1 f211"/>
                    <a:gd name="f413" fmla="*/ f323 1 f211"/>
                    <a:gd name="f414" fmla="*/ f324 1 f211"/>
                    <a:gd name="f415" fmla="*/ f325 1 f212"/>
                    <a:gd name="f416" fmla="*/ f326 1 f211"/>
                    <a:gd name="f417" fmla="*/ f327 1 f212"/>
                    <a:gd name="f418" fmla="*/ f328 1 f211"/>
                    <a:gd name="f419" fmla="*/ f329 1 f212"/>
                    <a:gd name="f420" fmla="*/ f330 1 f211"/>
                    <a:gd name="f421" fmla="*/ f331 1 f212"/>
                    <a:gd name="f422" fmla="*/ f332 1 f212"/>
                    <a:gd name="f423" fmla="*/ f333 1 f212"/>
                    <a:gd name="f424" fmla="*/ f334 1 f212"/>
                    <a:gd name="f425" fmla="*/ f335 1 f211"/>
                    <a:gd name="f426" fmla="*/ f336 1 f212"/>
                    <a:gd name="f427" fmla="*/ f337 1 f212"/>
                    <a:gd name="f428" fmla="*/ f338 1 f211"/>
                    <a:gd name="f429" fmla="*/ f339 1 f212"/>
                    <a:gd name="f430" fmla="*/ f340 1 f211"/>
                    <a:gd name="f431" fmla="*/ f341 1 f212"/>
                    <a:gd name="f432" fmla="*/ f342 1 f211"/>
                    <a:gd name="f433" fmla="*/ f343 1 f211"/>
                    <a:gd name="f434" fmla="*/ f344 1 f212"/>
                    <a:gd name="f435" fmla="*/ f345 1 f211"/>
                    <a:gd name="f436" fmla="*/ f346 1 f212"/>
                    <a:gd name="f437" fmla="*/ f347 1 f211"/>
                    <a:gd name="f438" fmla="*/ f348 1 f212"/>
                    <a:gd name="f439" fmla="*/ f349 1 f211"/>
                    <a:gd name="f440" fmla="*/ f350 1 f212"/>
                    <a:gd name="f441" fmla="*/ f351 1 f211"/>
                    <a:gd name="f442" fmla="*/ f352 1 f212"/>
                    <a:gd name="f443" fmla="*/ f353 1 f211"/>
                    <a:gd name="f444" fmla="*/ f354 1 f212"/>
                    <a:gd name="f445" fmla="*/ f355 1 f211"/>
                    <a:gd name="f446" fmla="*/ f356 1 f212"/>
                    <a:gd name="f447" fmla="*/ f357 1 f211"/>
                    <a:gd name="f448" fmla="*/ f358 1 f212"/>
                    <a:gd name="f449" fmla="*/ f359 1 f211"/>
                    <a:gd name="f450" fmla="*/ f360 1 f212"/>
                    <a:gd name="f451" fmla="*/ f361 1 f211"/>
                    <a:gd name="f452" fmla="*/ f362 1 f212"/>
                    <a:gd name="f453" fmla="*/ f363 1 f211"/>
                    <a:gd name="f454" fmla="*/ f364 1 f212"/>
                    <a:gd name="f455" fmla="*/ f365 1 f211"/>
                    <a:gd name="f456" fmla="*/ f366 1 f212"/>
                    <a:gd name="f457" fmla="*/ f367 1 f211"/>
                    <a:gd name="f458" fmla="*/ f368 1 f212"/>
                    <a:gd name="f459" fmla="*/ f369 1 f211"/>
                    <a:gd name="f460" fmla="*/ f370 1 f212"/>
                    <a:gd name="f461" fmla="*/ f371 1 f211"/>
                    <a:gd name="f462" fmla="*/ f372 1 f212"/>
                    <a:gd name="f463" fmla="*/ f373 1 f211"/>
                    <a:gd name="f464" fmla="*/ f374 1 f212"/>
                    <a:gd name="f465" fmla="*/ f375 1 f211"/>
                    <a:gd name="f466" fmla="*/ f376 1 f212"/>
                    <a:gd name="f467" fmla="*/ f377 1 f211"/>
                    <a:gd name="f468" fmla="*/ f378 1 f212"/>
                    <a:gd name="f469" fmla="*/ f379 1 f211"/>
                    <a:gd name="f470" fmla="*/ f380 1 f212"/>
                    <a:gd name="f471" fmla="*/ f381 1 f211"/>
                    <a:gd name="f472" fmla="*/ f382 1 f212"/>
                    <a:gd name="f473" fmla="*/ f383 1 f211"/>
                    <a:gd name="f474" fmla="*/ f384 f206 1"/>
                    <a:gd name="f475" fmla="*/ f385 f206 1"/>
                    <a:gd name="f476" fmla="*/ f387 f207 1"/>
                    <a:gd name="f477" fmla="*/ f386 f207 1"/>
                    <a:gd name="f478" fmla="*/ f389 f206 1"/>
                    <a:gd name="f479" fmla="*/ f390 f207 1"/>
                    <a:gd name="f480" fmla="*/ f391 f206 1"/>
                    <a:gd name="f481" fmla="*/ f392 f207 1"/>
                    <a:gd name="f482" fmla="*/ f393 f206 1"/>
                    <a:gd name="f483" fmla="*/ f394 f207 1"/>
                    <a:gd name="f484" fmla="*/ f395 f206 1"/>
                    <a:gd name="f485" fmla="*/ f396 f207 1"/>
                    <a:gd name="f486" fmla="*/ f397 f206 1"/>
                    <a:gd name="f487" fmla="*/ f398 f207 1"/>
                    <a:gd name="f488" fmla="*/ f399 f206 1"/>
                    <a:gd name="f489" fmla="*/ f400 f207 1"/>
                    <a:gd name="f490" fmla="*/ f401 f206 1"/>
                    <a:gd name="f491" fmla="*/ f402 f207 1"/>
                    <a:gd name="f492" fmla="*/ f403 f206 1"/>
                    <a:gd name="f493" fmla="*/ f404 f207 1"/>
                    <a:gd name="f494" fmla="*/ f405 f206 1"/>
                    <a:gd name="f495" fmla="*/ f406 f207 1"/>
                    <a:gd name="f496" fmla="*/ f407 f206 1"/>
                    <a:gd name="f497" fmla="*/ f408 f207 1"/>
                    <a:gd name="f498" fmla="*/ f409 f206 1"/>
                    <a:gd name="f499" fmla="*/ f410 f206 1"/>
                    <a:gd name="f500" fmla="*/ f411 f207 1"/>
                    <a:gd name="f501" fmla="*/ f412 f206 1"/>
                    <a:gd name="f502" fmla="*/ f413 f206 1"/>
                    <a:gd name="f503" fmla="*/ f414 f206 1"/>
                    <a:gd name="f504" fmla="*/ f415 f207 1"/>
                    <a:gd name="f505" fmla="*/ f416 f206 1"/>
                    <a:gd name="f506" fmla="*/ f417 f207 1"/>
                    <a:gd name="f507" fmla="*/ f418 f206 1"/>
                    <a:gd name="f508" fmla="*/ f419 f207 1"/>
                    <a:gd name="f509" fmla="*/ f420 f206 1"/>
                    <a:gd name="f510" fmla="*/ f421 f207 1"/>
                    <a:gd name="f511" fmla="*/ f422 f207 1"/>
                    <a:gd name="f512" fmla="*/ f423 f207 1"/>
                    <a:gd name="f513" fmla="*/ f424 f207 1"/>
                    <a:gd name="f514" fmla="*/ f425 f206 1"/>
                    <a:gd name="f515" fmla="*/ f426 f207 1"/>
                    <a:gd name="f516" fmla="*/ f427 f207 1"/>
                    <a:gd name="f517" fmla="*/ f428 f206 1"/>
                    <a:gd name="f518" fmla="*/ f429 f207 1"/>
                    <a:gd name="f519" fmla="*/ f430 f206 1"/>
                    <a:gd name="f520" fmla="*/ f431 f207 1"/>
                    <a:gd name="f521" fmla="*/ f432 f206 1"/>
                    <a:gd name="f522" fmla="*/ f433 f206 1"/>
                    <a:gd name="f523" fmla="*/ f434 f207 1"/>
                    <a:gd name="f524" fmla="*/ f435 f206 1"/>
                    <a:gd name="f525" fmla="*/ f436 f207 1"/>
                    <a:gd name="f526" fmla="*/ f437 f206 1"/>
                    <a:gd name="f527" fmla="*/ f438 f207 1"/>
                    <a:gd name="f528" fmla="*/ f439 f206 1"/>
                    <a:gd name="f529" fmla="*/ f440 f207 1"/>
                    <a:gd name="f530" fmla="*/ f441 f206 1"/>
                    <a:gd name="f531" fmla="*/ f442 f207 1"/>
                    <a:gd name="f532" fmla="*/ f443 f206 1"/>
                    <a:gd name="f533" fmla="*/ f444 f207 1"/>
                    <a:gd name="f534" fmla="*/ f445 f206 1"/>
                    <a:gd name="f535" fmla="*/ f446 f207 1"/>
                    <a:gd name="f536" fmla="*/ f447 f206 1"/>
                    <a:gd name="f537" fmla="*/ f448 f207 1"/>
                    <a:gd name="f538" fmla="*/ f449 f206 1"/>
                    <a:gd name="f539" fmla="*/ f450 f207 1"/>
                    <a:gd name="f540" fmla="*/ f451 f206 1"/>
                    <a:gd name="f541" fmla="*/ f452 f207 1"/>
                    <a:gd name="f542" fmla="*/ f453 f206 1"/>
                    <a:gd name="f543" fmla="*/ f454 f207 1"/>
                    <a:gd name="f544" fmla="*/ f455 f206 1"/>
                    <a:gd name="f545" fmla="*/ f456 f207 1"/>
                    <a:gd name="f546" fmla="*/ f457 f206 1"/>
                    <a:gd name="f547" fmla="*/ f458 f207 1"/>
                    <a:gd name="f548" fmla="*/ f459 f206 1"/>
                    <a:gd name="f549" fmla="*/ f460 f207 1"/>
                    <a:gd name="f550" fmla="*/ f461 f206 1"/>
                    <a:gd name="f551" fmla="*/ f462 f207 1"/>
                    <a:gd name="f552" fmla="*/ f463 f206 1"/>
                    <a:gd name="f553" fmla="*/ f464 f207 1"/>
                    <a:gd name="f554" fmla="*/ f465 f206 1"/>
                    <a:gd name="f555" fmla="*/ f466 f207 1"/>
                    <a:gd name="f556" fmla="*/ f467 f206 1"/>
                    <a:gd name="f557" fmla="*/ f468 f207 1"/>
                    <a:gd name="f558" fmla="*/ f469 f206 1"/>
                    <a:gd name="f559" fmla="*/ f470 f207 1"/>
                    <a:gd name="f560" fmla="*/ f471 f206 1"/>
                    <a:gd name="f561" fmla="*/ f472 f207 1"/>
                    <a:gd name="f562" fmla="*/ f473 f206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88">
                      <a:pos x="f478" y="f479"/>
                    </a:cxn>
                    <a:cxn ang="f388">
                      <a:pos x="f480" y="f481"/>
                    </a:cxn>
                    <a:cxn ang="f388">
                      <a:pos x="f482" y="f483"/>
                    </a:cxn>
                    <a:cxn ang="f388">
                      <a:pos x="f484" y="f485"/>
                    </a:cxn>
                    <a:cxn ang="f388">
                      <a:pos x="f486" y="f487"/>
                    </a:cxn>
                    <a:cxn ang="f388">
                      <a:pos x="f488" y="f489"/>
                    </a:cxn>
                    <a:cxn ang="f388">
                      <a:pos x="f490" y="f491"/>
                    </a:cxn>
                    <a:cxn ang="f388">
                      <a:pos x="f492" y="f493"/>
                    </a:cxn>
                    <a:cxn ang="f388">
                      <a:pos x="f494" y="f495"/>
                    </a:cxn>
                    <a:cxn ang="f388">
                      <a:pos x="f496" y="f497"/>
                    </a:cxn>
                    <a:cxn ang="f388">
                      <a:pos x="f498" y="f495"/>
                    </a:cxn>
                    <a:cxn ang="f388">
                      <a:pos x="f499" y="f500"/>
                    </a:cxn>
                    <a:cxn ang="f388">
                      <a:pos x="f501" y="f500"/>
                    </a:cxn>
                    <a:cxn ang="f388">
                      <a:pos x="f502" y="f491"/>
                    </a:cxn>
                    <a:cxn ang="f388">
                      <a:pos x="f503" y="f504"/>
                    </a:cxn>
                    <a:cxn ang="f388">
                      <a:pos x="f505" y="f506"/>
                    </a:cxn>
                    <a:cxn ang="f388">
                      <a:pos x="f507" y="f508"/>
                    </a:cxn>
                    <a:cxn ang="f388">
                      <a:pos x="f509" y="f510"/>
                    </a:cxn>
                    <a:cxn ang="f388">
                      <a:pos x="f503" y="f511"/>
                    </a:cxn>
                    <a:cxn ang="f388">
                      <a:pos x="f509" y="f512"/>
                    </a:cxn>
                    <a:cxn ang="f388">
                      <a:pos x="f496" y="f513"/>
                    </a:cxn>
                    <a:cxn ang="f388">
                      <a:pos x="f514" y="f515"/>
                    </a:cxn>
                    <a:cxn ang="f388">
                      <a:pos x="f514" y="f516"/>
                    </a:cxn>
                    <a:cxn ang="f388">
                      <a:pos x="f517" y="f518"/>
                    </a:cxn>
                    <a:cxn ang="f388">
                      <a:pos x="f519" y="f520"/>
                    </a:cxn>
                    <a:cxn ang="f388">
                      <a:pos x="f521" y="f506"/>
                    </a:cxn>
                    <a:cxn ang="f388">
                      <a:pos x="f522" y="f523"/>
                    </a:cxn>
                    <a:cxn ang="f388">
                      <a:pos x="f524" y="f525"/>
                    </a:cxn>
                    <a:cxn ang="f388">
                      <a:pos x="f526" y="f527"/>
                    </a:cxn>
                    <a:cxn ang="f388">
                      <a:pos x="f528" y="f529"/>
                    </a:cxn>
                    <a:cxn ang="f388">
                      <a:pos x="f530" y="f531"/>
                    </a:cxn>
                    <a:cxn ang="f388">
                      <a:pos x="f532" y="f533"/>
                    </a:cxn>
                    <a:cxn ang="f388">
                      <a:pos x="f534" y="f535"/>
                    </a:cxn>
                    <a:cxn ang="f388">
                      <a:pos x="f536" y="f537"/>
                    </a:cxn>
                    <a:cxn ang="f388">
                      <a:pos x="f538" y="f539"/>
                    </a:cxn>
                    <a:cxn ang="f388">
                      <a:pos x="f540" y="f541"/>
                    </a:cxn>
                    <a:cxn ang="f388">
                      <a:pos x="f542" y="f543"/>
                    </a:cxn>
                    <a:cxn ang="f388">
                      <a:pos x="f544" y="f545"/>
                    </a:cxn>
                    <a:cxn ang="f388">
                      <a:pos x="f546" y="f547"/>
                    </a:cxn>
                    <a:cxn ang="f388">
                      <a:pos x="f548" y="f549"/>
                    </a:cxn>
                    <a:cxn ang="f388">
                      <a:pos x="f550" y="f551"/>
                    </a:cxn>
                    <a:cxn ang="f388">
                      <a:pos x="f552" y="f553"/>
                    </a:cxn>
                    <a:cxn ang="f388">
                      <a:pos x="f554" y="f555"/>
                    </a:cxn>
                    <a:cxn ang="f388">
                      <a:pos x="f556" y="f557"/>
                    </a:cxn>
                    <a:cxn ang="f388">
                      <a:pos x="f558" y="f559"/>
                    </a:cxn>
                    <a:cxn ang="f388">
                      <a:pos x="f560" y="f561"/>
                    </a:cxn>
                    <a:cxn ang="f388">
                      <a:pos x="f562" y="f500"/>
                    </a:cxn>
                    <a:cxn ang="f388">
                      <a:pos x="f562" y="f500"/>
                    </a:cxn>
                  </a:cxnLst>
                  <a:rect l="f474" t="f477" r="f475" b="f476"/>
                  <a:pathLst>
                    <a:path w="792" h="1108">
                      <a:moveTo>
                        <a:pt x="f7" y="f9"/>
                      </a:moveTo>
                      <a:lnTo>
                        <a:pt x="f7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20" y="f6"/>
                      </a:lnTo>
                      <a:lnTo>
                        <a:pt x="f21" y="f6"/>
                      </a:lnTo>
                      <a:lnTo>
                        <a:pt x="f22" y="f6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7" y="f38"/>
                      </a:lnTo>
                      <a:lnTo>
                        <a:pt x="f37" y="f39"/>
                      </a:lnTo>
                      <a:lnTo>
                        <a:pt x="f37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6" y="f47"/>
                      </a:lnTo>
                      <a:lnTo>
                        <a:pt x="f44" y="f48"/>
                      </a:lnTo>
                      <a:lnTo>
                        <a:pt x="f42" y="f49"/>
                      </a:lnTo>
                      <a:lnTo>
                        <a:pt x="f50" y="f25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2"/>
                      </a:lnTo>
                      <a:lnTo>
                        <a:pt x="f51" y="f54"/>
                      </a:lnTo>
                      <a:lnTo>
                        <a:pt x="f55" y="f54"/>
                      </a:lnTo>
                      <a:lnTo>
                        <a:pt x="f56" y="f54"/>
                      </a:lnTo>
                      <a:lnTo>
                        <a:pt x="f56" y="f54"/>
                      </a:lnTo>
                      <a:lnTo>
                        <a:pt x="f57" y="f58"/>
                      </a:lnTo>
                      <a:lnTo>
                        <a:pt x="f57" y="f58"/>
                      </a:lnTo>
                      <a:lnTo>
                        <a:pt x="f57" y="f58"/>
                      </a:lnTo>
                      <a:lnTo>
                        <a:pt x="f59" y="f60"/>
                      </a:lnTo>
                      <a:lnTo>
                        <a:pt x="f61" y="f58"/>
                      </a:lnTo>
                      <a:lnTo>
                        <a:pt x="f61" y="f54"/>
                      </a:lnTo>
                      <a:lnTo>
                        <a:pt x="f62" y="f54"/>
                      </a:lnTo>
                      <a:lnTo>
                        <a:pt x="f63" y="f54"/>
                      </a:lnTo>
                      <a:lnTo>
                        <a:pt x="f62" y="f52"/>
                      </a:lnTo>
                      <a:lnTo>
                        <a:pt x="f62" y="f25"/>
                      </a:lnTo>
                      <a:lnTo>
                        <a:pt x="f62" y="f25"/>
                      </a:lnTo>
                      <a:lnTo>
                        <a:pt x="f64" y="f52"/>
                      </a:lnTo>
                      <a:lnTo>
                        <a:pt x="f64" y="f52"/>
                      </a:lnTo>
                      <a:lnTo>
                        <a:pt x="f65" y="f25"/>
                      </a:lnTo>
                      <a:lnTo>
                        <a:pt x="f66" y="f49"/>
                      </a:lnTo>
                      <a:lnTo>
                        <a:pt x="f67" y="f48"/>
                      </a:lnTo>
                      <a:lnTo>
                        <a:pt x="f68" y="f47"/>
                      </a:lnTo>
                      <a:lnTo>
                        <a:pt x="f68" y="f47"/>
                      </a:lnTo>
                      <a:lnTo>
                        <a:pt x="f67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4" y="f75"/>
                      </a:lnTo>
                      <a:lnTo>
                        <a:pt x="f76" y="f36"/>
                      </a:lnTo>
                      <a:lnTo>
                        <a:pt x="f6" y="f77"/>
                      </a:lnTo>
                      <a:lnTo>
                        <a:pt x="f6" y="f78"/>
                      </a:lnTo>
                      <a:lnTo>
                        <a:pt x="f6" y="f78"/>
                      </a:lnTo>
                      <a:lnTo>
                        <a:pt x="f79" y="f80"/>
                      </a:lnTo>
                      <a:lnTo>
                        <a:pt x="f81" y="f82"/>
                      </a:lnTo>
                      <a:lnTo>
                        <a:pt x="f67" y="f83"/>
                      </a:lnTo>
                      <a:lnTo>
                        <a:pt x="f68" y="f84"/>
                      </a:lnTo>
                      <a:lnTo>
                        <a:pt x="f85" y="f86"/>
                      </a:lnTo>
                      <a:lnTo>
                        <a:pt x="f72" y="f87"/>
                      </a:lnTo>
                      <a:lnTo>
                        <a:pt x="f81" y="f88"/>
                      </a:lnTo>
                      <a:lnTo>
                        <a:pt x="f81" y="f89"/>
                      </a:lnTo>
                      <a:lnTo>
                        <a:pt x="f81" y="f90"/>
                      </a:lnTo>
                      <a:lnTo>
                        <a:pt x="f81" y="f91"/>
                      </a:lnTo>
                      <a:lnTo>
                        <a:pt x="f72" y="f92"/>
                      </a:lnTo>
                      <a:lnTo>
                        <a:pt x="f72" y="f93"/>
                      </a:lnTo>
                      <a:lnTo>
                        <a:pt x="f81" y="f94"/>
                      </a:lnTo>
                      <a:lnTo>
                        <a:pt x="f81" y="f95"/>
                      </a:lnTo>
                      <a:lnTo>
                        <a:pt x="f81" y="f96"/>
                      </a:lnTo>
                      <a:lnTo>
                        <a:pt x="f70" y="f97"/>
                      </a:lnTo>
                      <a:lnTo>
                        <a:pt x="f61" y="f98"/>
                      </a:lnTo>
                      <a:lnTo>
                        <a:pt x="f59" y="f99"/>
                      </a:lnTo>
                      <a:lnTo>
                        <a:pt x="f57" y="f98"/>
                      </a:lnTo>
                      <a:lnTo>
                        <a:pt x="f100" y="f97"/>
                      </a:lnTo>
                      <a:lnTo>
                        <a:pt x="f101" y="f96"/>
                      </a:lnTo>
                      <a:lnTo>
                        <a:pt x="f101" y="f95"/>
                      </a:lnTo>
                      <a:lnTo>
                        <a:pt x="f101" y="f94"/>
                      </a:lnTo>
                      <a:lnTo>
                        <a:pt x="f46" y="f93"/>
                      </a:lnTo>
                      <a:lnTo>
                        <a:pt x="f46" y="f92"/>
                      </a:lnTo>
                      <a:lnTo>
                        <a:pt x="f101" y="f91"/>
                      </a:lnTo>
                      <a:lnTo>
                        <a:pt x="f101" y="f90"/>
                      </a:lnTo>
                      <a:lnTo>
                        <a:pt x="f101" y="f89"/>
                      </a:lnTo>
                      <a:lnTo>
                        <a:pt x="f101" y="f88"/>
                      </a:lnTo>
                      <a:lnTo>
                        <a:pt x="f46" y="f87"/>
                      </a:lnTo>
                      <a:lnTo>
                        <a:pt x="f40" y="f86"/>
                      </a:lnTo>
                      <a:lnTo>
                        <a:pt x="f102" y="f84"/>
                      </a:lnTo>
                      <a:lnTo>
                        <a:pt x="f42" y="f83"/>
                      </a:lnTo>
                      <a:lnTo>
                        <a:pt x="f42" y="f83"/>
                      </a:lnTo>
                      <a:lnTo>
                        <a:pt x="f102" y="f20"/>
                      </a:lnTo>
                      <a:lnTo>
                        <a:pt x="f102" y="f20"/>
                      </a:lnTo>
                      <a:lnTo>
                        <a:pt x="f103" y="f104"/>
                      </a:lnTo>
                      <a:lnTo>
                        <a:pt x="f105" y="f80"/>
                      </a:lnTo>
                      <a:lnTo>
                        <a:pt x="f106" y="f78"/>
                      </a:lnTo>
                      <a:lnTo>
                        <a:pt x="f106" y="f78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31" y="f115"/>
                      </a:lnTo>
                      <a:lnTo>
                        <a:pt x="f116" y="f117"/>
                      </a:lnTo>
                      <a:lnTo>
                        <a:pt x="f118" y="f119"/>
                      </a:lnTo>
                      <a:lnTo>
                        <a:pt x="f120" y="f121"/>
                      </a:lnTo>
                      <a:lnTo>
                        <a:pt x="f122" y="f123"/>
                      </a:lnTo>
                      <a:lnTo>
                        <a:pt x="f122" y="f123"/>
                      </a:lnTo>
                      <a:lnTo>
                        <a:pt x="f124" y="f121"/>
                      </a:lnTo>
                      <a:lnTo>
                        <a:pt x="f125" y="f126"/>
                      </a:lnTo>
                      <a:lnTo>
                        <a:pt x="f127" y="f121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8"/>
                      </a:lnTo>
                      <a:lnTo>
                        <a:pt x="f131" y="f8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138" y="f139"/>
                      </a:lnTo>
                      <a:lnTo>
                        <a:pt x="f27" y="f140"/>
                      </a:lnTo>
                      <a:lnTo>
                        <a:pt x="f27" y="f140"/>
                      </a:lnTo>
                      <a:lnTo>
                        <a:pt x="f141" y="f117"/>
                      </a:lnTo>
                      <a:lnTo>
                        <a:pt x="f142" y="f97"/>
                      </a:lnTo>
                      <a:lnTo>
                        <a:pt x="f143" y="f115"/>
                      </a:lnTo>
                      <a:lnTo>
                        <a:pt x="f143" y="f115"/>
                      </a:lnTo>
                      <a:lnTo>
                        <a:pt x="f144" y="f145"/>
                      </a:lnTo>
                      <a:lnTo>
                        <a:pt x="f146" y="f114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49" y="f150"/>
                      </a:lnTo>
                      <a:lnTo>
                        <a:pt x="f151" y="f150"/>
                      </a:lnTo>
                      <a:lnTo>
                        <a:pt x="f152" y="f96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77" y="f155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158" y="f95"/>
                      </a:lnTo>
                      <a:lnTo>
                        <a:pt x="f60" y="f159"/>
                      </a:lnTo>
                      <a:lnTo>
                        <a:pt x="f49" y="f160"/>
                      </a:lnTo>
                      <a:lnTo>
                        <a:pt x="f49" y="f160"/>
                      </a:lnTo>
                      <a:lnTo>
                        <a:pt x="f161" y="f162"/>
                      </a:lnTo>
                      <a:lnTo>
                        <a:pt x="f47" y="f163"/>
                      </a:lnTo>
                      <a:lnTo>
                        <a:pt x="f164" y="f165"/>
                      </a:lnTo>
                      <a:lnTo>
                        <a:pt x="f71" y="f166"/>
                      </a:lnTo>
                      <a:lnTo>
                        <a:pt x="f43" y="f167"/>
                      </a:lnTo>
                      <a:lnTo>
                        <a:pt x="f73" y="f168"/>
                      </a:lnTo>
                      <a:lnTo>
                        <a:pt x="f38" y="f169"/>
                      </a:lnTo>
                      <a:lnTo>
                        <a:pt x="f38" y="f170"/>
                      </a:lnTo>
                      <a:lnTo>
                        <a:pt x="f38" y="f170"/>
                      </a:lnTo>
                      <a:lnTo>
                        <a:pt x="f171" y="f172"/>
                      </a:lnTo>
                      <a:lnTo>
                        <a:pt x="f173" y="f174"/>
                      </a:lnTo>
                      <a:lnTo>
                        <a:pt x="f173" y="f87"/>
                      </a:lnTo>
                      <a:lnTo>
                        <a:pt x="f173" y="f87"/>
                      </a:lnTo>
                      <a:lnTo>
                        <a:pt x="f38" y="f175"/>
                      </a:lnTo>
                      <a:lnTo>
                        <a:pt x="f176" y="f177"/>
                      </a:lnTo>
                      <a:lnTo>
                        <a:pt x="f178" y="f7"/>
                      </a:lnTo>
                      <a:lnTo>
                        <a:pt x="f179" y="f180"/>
                      </a:lnTo>
                      <a:lnTo>
                        <a:pt x="f179" y="f180"/>
                      </a:lnTo>
                      <a:lnTo>
                        <a:pt x="f181" y="f182"/>
                      </a:lnTo>
                      <a:lnTo>
                        <a:pt x="f181" y="f182"/>
                      </a:lnTo>
                      <a:lnTo>
                        <a:pt x="f183" y="f184"/>
                      </a:lnTo>
                      <a:lnTo>
                        <a:pt x="f143" y="f185"/>
                      </a:lnTo>
                      <a:lnTo>
                        <a:pt x="f134" y="f186"/>
                      </a:lnTo>
                      <a:lnTo>
                        <a:pt x="f179" y="f187"/>
                      </a:lnTo>
                      <a:lnTo>
                        <a:pt x="f188" y="f189"/>
                      </a:lnTo>
                      <a:lnTo>
                        <a:pt x="f190" y="f191"/>
                      </a:lnTo>
                      <a:lnTo>
                        <a:pt x="f192" y="f193"/>
                      </a:lnTo>
                      <a:lnTo>
                        <a:pt x="f185" y="f17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8" y="f146"/>
                      </a:lnTo>
                      <a:lnTo>
                        <a:pt x="f199" y="f2"/>
                      </a:lnTo>
                      <a:lnTo>
                        <a:pt x="f200" y="f125"/>
                      </a:lnTo>
                      <a:lnTo>
                        <a:pt x="f201" y="f202"/>
                      </a:lnTo>
                      <a:lnTo>
                        <a:pt x="f7" y="f203"/>
                      </a:lnTo>
                      <a:lnTo>
                        <a:pt x="f7" y="f9"/>
                      </a:lnTo>
                      <a:close/>
                      <a:moveTo>
                        <a:pt x="f204" y="f25"/>
                      </a:moveTo>
                      <a:lnTo>
                        <a:pt x="f204" y="f179"/>
                      </a:lnTo>
                      <a:lnTo>
                        <a:pt x="f61" y="f25"/>
                      </a:lnTo>
                      <a:lnTo>
                        <a:pt x="f204" y="f25"/>
                      </a:lnTo>
                      <a:lnTo>
                        <a:pt x="f204" y="f25"/>
                      </a:lnTo>
                      <a:close/>
                    </a:path>
                  </a:pathLst>
                </a:custGeom>
                <a:solidFill>
                  <a:srgbClr val="D8F2AB">
                    <a:alpha val="14000"/>
                  </a:srgbClr>
                </a:solidFill>
                <a:ln w="9528" cap="flat">
                  <a:solidFill>
                    <a:srgbClr val="ABCB6A">
                      <a:alpha val="16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61" name="Group 97">
                <a:extLst>
                  <a:ext uri="{FF2B5EF4-FFF2-40B4-BE49-F238E27FC236}">
                    <a16:creationId xmlns:a16="http://schemas.microsoft.com/office/drawing/2014/main" id="{3E4EADB5-5667-4094-82FE-78DB9A1369DD}"/>
                  </a:ext>
                </a:extLst>
              </p:cNvPr>
              <p:cNvGrpSpPr/>
              <p:nvPr/>
            </p:nvGrpSpPr>
            <p:grpSpPr>
              <a:xfrm>
                <a:off x="5376278" y="6288155"/>
                <a:ext cx="1932090" cy="1271518"/>
                <a:chOff x="5376278" y="6288155"/>
                <a:chExt cx="1932090" cy="1271518"/>
              </a:xfrm>
            </p:grpSpPr>
            <p:sp>
              <p:nvSpPr>
                <p:cNvPr id="62" name="Freeform 28">
                  <a:extLst>
                    <a:ext uri="{FF2B5EF4-FFF2-40B4-BE49-F238E27FC236}">
                      <a16:creationId xmlns:a16="http://schemas.microsoft.com/office/drawing/2014/main" id="{AD0905C6-BA2F-4B8C-888A-3EACA58BA302}"/>
                    </a:ext>
                  </a:extLst>
                </p:cNvPr>
                <p:cNvSpPr/>
                <p:nvPr/>
              </p:nvSpPr>
              <p:spPr>
                <a:xfrm>
                  <a:off x="6172282" y="6886949"/>
                  <a:ext cx="17254" cy="42384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4"/>
                    <a:gd name="f7" fmla="val 344"/>
                    <a:gd name="f8" fmla="val 12"/>
                    <a:gd name="f9" fmla="val 326"/>
                    <a:gd name="f10" fmla="val 58"/>
                    <a:gd name="f11" fmla="val 30"/>
                    <a:gd name="f12" fmla="val 16"/>
                    <a:gd name="f13" fmla="val 8"/>
                    <a:gd name="f14" fmla="val 4"/>
                    <a:gd name="f15" fmla="val 6"/>
                    <a:gd name="f16" fmla="val 2"/>
                    <a:gd name="f17" fmla="val 10"/>
                    <a:gd name="f18" fmla="val 18"/>
                    <a:gd name="f19" fmla="val 44"/>
                    <a:gd name="f20" fmla="val 338"/>
                    <a:gd name="f21" fmla="+- 0 0 -90"/>
                    <a:gd name="f22" fmla="*/ f3 1 14"/>
                    <a:gd name="f23" fmla="*/ f4 1 344"/>
                    <a:gd name="f24" fmla="+- f7 0 f5"/>
                    <a:gd name="f25" fmla="+- f6 0 f5"/>
                    <a:gd name="f26" fmla="*/ f21 f0 1"/>
                    <a:gd name="f27" fmla="*/ f25 1 14"/>
                    <a:gd name="f28" fmla="*/ f24 1 344"/>
                    <a:gd name="f29" fmla="*/ 12 f25 1"/>
                    <a:gd name="f30" fmla="*/ 344 f24 1"/>
                    <a:gd name="f31" fmla="*/ 14 f25 1"/>
                    <a:gd name="f32" fmla="*/ 326 f24 1"/>
                    <a:gd name="f33" fmla="*/ 58 f24 1"/>
                    <a:gd name="f34" fmla="*/ 30 f24 1"/>
                    <a:gd name="f35" fmla="*/ 16 f24 1"/>
                    <a:gd name="f36" fmla="*/ 8 f25 1"/>
                    <a:gd name="f37" fmla="*/ 4 f24 1"/>
                    <a:gd name="f38" fmla="*/ 6 f25 1"/>
                    <a:gd name="f39" fmla="*/ 2 f24 1"/>
                    <a:gd name="f40" fmla="*/ 4 f25 1"/>
                    <a:gd name="f41" fmla="*/ 0 f24 1"/>
                    <a:gd name="f42" fmla="*/ 2 f25 1"/>
                    <a:gd name="f43" fmla="*/ 0 f25 1"/>
                    <a:gd name="f44" fmla="*/ 10 f24 1"/>
                    <a:gd name="f45" fmla="*/ 18 f24 1"/>
                    <a:gd name="f46" fmla="*/ 44 f24 1"/>
                    <a:gd name="f47" fmla="*/ 10 f25 1"/>
                    <a:gd name="f48" fmla="*/ 338 f24 1"/>
                    <a:gd name="f49" fmla="*/ f26 1 f2"/>
                    <a:gd name="f50" fmla="*/ f29 1 14"/>
                    <a:gd name="f51" fmla="*/ f30 1 344"/>
                    <a:gd name="f52" fmla="*/ f31 1 14"/>
                    <a:gd name="f53" fmla="*/ f32 1 344"/>
                    <a:gd name="f54" fmla="*/ f33 1 344"/>
                    <a:gd name="f55" fmla="*/ f34 1 344"/>
                    <a:gd name="f56" fmla="*/ f35 1 344"/>
                    <a:gd name="f57" fmla="*/ f36 1 14"/>
                    <a:gd name="f58" fmla="*/ f37 1 344"/>
                    <a:gd name="f59" fmla="*/ f38 1 14"/>
                    <a:gd name="f60" fmla="*/ f39 1 344"/>
                    <a:gd name="f61" fmla="*/ f40 1 14"/>
                    <a:gd name="f62" fmla="*/ f41 1 344"/>
                    <a:gd name="f63" fmla="*/ f42 1 14"/>
                    <a:gd name="f64" fmla="*/ f43 1 14"/>
                    <a:gd name="f65" fmla="*/ f44 1 344"/>
                    <a:gd name="f66" fmla="*/ f45 1 344"/>
                    <a:gd name="f67" fmla="*/ f46 1 344"/>
                    <a:gd name="f68" fmla="*/ f47 1 14"/>
                    <a:gd name="f69" fmla="*/ f48 1 344"/>
                    <a:gd name="f70" fmla="*/ 0 1 f27"/>
                    <a:gd name="f71" fmla="*/ f6 1 f27"/>
                    <a:gd name="f72" fmla="*/ 0 1 f28"/>
                    <a:gd name="f73" fmla="*/ f7 1 f28"/>
                    <a:gd name="f74" fmla="+- f49 0 f1"/>
                    <a:gd name="f75" fmla="*/ f50 1 f27"/>
                    <a:gd name="f76" fmla="*/ f51 1 f28"/>
                    <a:gd name="f77" fmla="*/ f52 1 f27"/>
                    <a:gd name="f78" fmla="*/ f53 1 f28"/>
                    <a:gd name="f79" fmla="*/ f54 1 f28"/>
                    <a:gd name="f80" fmla="*/ f55 1 f28"/>
                    <a:gd name="f81" fmla="*/ f56 1 f28"/>
                    <a:gd name="f82" fmla="*/ f57 1 f27"/>
                    <a:gd name="f83" fmla="*/ f58 1 f28"/>
                    <a:gd name="f84" fmla="*/ f59 1 f27"/>
                    <a:gd name="f85" fmla="*/ f60 1 f28"/>
                    <a:gd name="f86" fmla="*/ f61 1 f27"/>
                    <a:gd name="f87" fmla="*/ f62 1 f28"/>
                    <a:gd name="f88" fmla="*/ f63 1 f27"/>
                    <a:gd name="f89" fmla="*/ f64 1 f27"/>
                    <a:gd name="f90" fmla="*/ f65 1 f28"/>
                    <a:gd name="f91" fmla="*/ f66 1 f28"/>
                    <a:gd name="f92" fmla="*/ f67 1 f28"/>
                    <a:gd name="f93" fmla="*/ f68 1 f27"/>
                    <a:gd name="f94" fmla="*/ f69 1 f28"/>
                    <a:gd name="f95" fmla="*/ f70 f22 1"/>
                    <a:gd name="f96" fmla="*/ f71 f22 1"/>
                    <a:gd name="f97" fmla="*/ f73 f23 1"/>
                    <a:gd name="f98" fmla="*/ f72 f23 1"/>
                    <a:gd name="f99" fmla="*/ f75 f22 1"/>
                    <a:gd name="f100" fmla="*/ f76 f23 1"/>
                    <a:gd name="f101" fmla="*/ f77 f22 1"/>
                    <a:gd name="f102" fmla="*/ f78 f23 1"/>
                    <a:gd name="f103" fmla="*/ f79 f23 1"/>
                    <a:gd name="f104" fmla="*/ f80 f23 1"/>
                    <a:gd name="f105" fmla="*/ f81 f23 1"/>
                    <a:gd name="f106" fmla="*/ f82 f22 1"/>
                    <a:gd name="f107" fmla="*/ f83 f23 1"/>
                    <a:gd name="f108" fmla="*/ f84 f22 1"/>
                    <a:gd name="f109" fmla="*/ f85 f23 1"/>
                    <a:gd name="f110" fmla="*/ f86 f22 1"/>
                    <a:gd name="f111" fmla="*/ f87 f23 1"/>
                    <a:gd name="f112" fmla="*/ f88 f22 1"/>
                    <a:gd name="f113" fmla="*/ f89 f22 1"/>
                    <a:gd name="f114" fmla="*/ f90 f23 1"/>
                    <a:gd name="f115" fmla="*/ f91 f23 1"/>
                    <a:gd name="f116" fmla="*/ f92 f23 1"/>
                    <a:gd name="f117" fmla="*/ f93 f22 1"/>
                    <a:gd name="f118" fmla="*/ f94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101" y="f100"/>
                    </a:cxn>
                    <a:cxn ang="f74">
                      <a:pos x="f101" y="f100"/>
                    </a:cxn>
                    <a:cxn ang="f74">
                      <a:pos x="f101" y="f102"/>
                    </a:cxn>
                    <a:cxn ang="f74">
                      <a:pos x="f101" y="f103"/>
                    </a:cxn>
                    <a:cxn ang="f74">
                      <a:pos x="f101" y="f103"/>
                    </a:cxn>
                    <a:cxn ang="f74">
                      <a:pos x="f101" y="f104"/>
                    </a:cxn>
                    <a:cxn ang="f74">
                      <a:pos x="f101" y="f104"/>
                    </a:cxn>
                    <a:cxn ang="f74">
                      <a:pos x="f99" y="f105"/>
                    </a:cxn>
                    <a:cxn ang="f74">
                      <a:pos x="f106" y="f107"/>
                    </a:cxn>
                    <a:cxn ang="f74">
                      <a:pos x="f106" y="f107"/>
                    </a:cxn>
                    <a:cxn ang="f74">
                      <a:pos x="f108" y="f109"/>
                    </a:cxn>
                    <a:cxn ang="f74">
                      <a:pos x="f110" y="f111"/>
                    </a:cxn>
                    <a:cxn ang="f74">
                      <a:pos x="f112" y="f111"/>
                    </a:cxn>
                    <a:cxn ang="f74">
                      <a:pos x="f113" y="f109"/>
                    </a:cxn>
                    <a:cxn ang="f74">
                      <a:pos x="f113" y="f109"/>
                    </a:cxn>
                    <a:cxn ang="f74">
                      <a:pos x="f113" y="f114"/>
                    </a:cxn>
                    <a:cxn ang="f74">
                      <a:pos x="f113" y="f115"/>
                    </a:cxn>
                    <a:cxn ang="f74">
                      <a:pos x="f113" y="f115"/>
                    </a:cxn>
                    <a:cxn ang="f74">
                      <a:pos x="f112" y="f104"/>
                    </a:cxn>
                    <a:cxn ang="f74">
                      <a:pos x="f110" y="f116"/>
                    </a:cxn>
                    <a:cxn ang="f74">
                      <a:pos x="f117" y="f102"/>
                    </a:cxn>
                    <a:cxn ang="f74">
                      <a:pos x="f117" y="f102"/>
                    </a:cxn>
                    <a:cxn ang="f74">
                      <a:pos x="f117" y="f118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</a:cxnLst>
                  <a:rect l="f95" t="f98" r="f96" b="f97"/>
                  <a:pathLst>
                    <a:path w="14" h="3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1"/>
                      </a:lnTo>
                      <a:lnTo>
                        <a:pt x="f8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4" y="f5"/>
                      </a:lnTo>
                      <a:lnTo>
                        <a:pt x="f16" y="f5"/>
                      </a:lnTo>
                      <a:lnTo>
                        <a:pt x="f5" y="f16"/>
                      </a:lnTo>
                      <a:lnTo>
                        <a:pt x="f5" y="f16"/>
                      </a:lnTo>
                      <a:lnTo>
                        <a:pt x="f5" y="f17"/>
                      </a:lnTo>
                      <a:lnTo>
                        <a:pt x="f5" y="f18"/>
                      </a:lnTo>
                      <a:lnTo>
                        <a:pt x="f5" y="f18"/>
                      </a:lnTo>
                      <a:lnTo>
                        <a:pt x="f16" y="f11"/>
                      </a:lnTo>
                      <a:lnTo>
                        <a:pt x="f14" y="f19"/>
                      </a:lnTo>
                      <a:lnTo>
                        <a:pt x="f17" y="f9"/>
                      </a:lnTo>
                      <a:lnTo>
                        <a:pt x="f17" y="f9"/>
                      </a:lnTo>
                      <a:lnTo>
                        <a:pt x="f17" y="f20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3" name="Freeform 29">
                  <a:extLst>
                    <a:ext uri="{FF2B5EF4-FFF2-40B4-BE49-F238E27FC236}">
                      <a16:creationId xmlns:a16="http://schemas.microsoft.com/office/drawing/2014/main" id="{44AF353A-EAEF-47D9-A994-5E541F85EFE2}"/>
                    </a:ext>
                  </a:extLst>
                </p:cNvPr>
                <p:cNvSpPr/>
                <p:nvPr/>
              </p:nvSpPr>
              <p:spPr>
                <a:xfrm>
                  <a:off x="6184599" y="7320649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4" name="Freeform 30">
                  <a:extLst>
                    <a:ext uri="{FF2B5EF4-FFF2-40B4-BE49-F238E27FC236}">
                      <a16:creationId xmlns:a16="http://schemas.microsoft.com/office/drawing/2014/main" id="{D243FD52-B231-4247-A735-77ADD4C69249}"/>
                    </a:ext>
                  </a:extLst>
                </p:cNvPr>
                <p:cNvSpPr/>
                <p:nvPr/>
              </p:nvSpPr>
              <p:spPr>
                <a:xfrm>
                  <a:off x="6204313" y="7145688"/>
                  <a:ext cx="389378" cy="17742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16"/>
                    <a:gd name="f7" fmla="val 144"/>
                    <a:gd name="f8" fmla="val 2"/>
                    <a:gd name="f9" fmla="val 18"/>
                    <a:gd name="f10" fmla="val 138"/>
                    <a:gd name="f11" fmla="val 276"/>
                    <a:gd name="f12" fmla="val 20"/>
                    <a:gd name="f13" fmla="val 288"/>
                    <a:gd name="f14" fmla="val 16"/>
                    <a:gd name="f15" fmla="val 298"/>
                    <a:gd name="f16" fmla="val 12"/>
                    <a:gd name="f17" fmla="val 306"/>
                    <a:gd name="f18" fmla="val 10"/>
                    <a:gd name="f19" fmla="val 314"/>
                    <a:gd name="f20" fmla="val 6"/>
                    <a:gd name="f21" fmla="val 312"/>
                    <a:gd name="f22" fmla="val 308"/>
                    <a:gd name="f23" fmla="val 296"/>
                    <a:gd name="f24" fmla="val 284"/>
                    <a:gd name="f25" fmla="val 258"/>
                    <a:gd name="f26" fmla="val 132"/>
                    <a:gd name="f27" fmla="val 140"/>
                    <a:gd name="f28" fmla="val 142"/>
                    <a:gd name="f29" fmla="+- 0 0 -90"/>
                    <a:gd name="f30" fmla="*/ f3 1 316"/>
                    <a:gd name="f31" fmla="*/ f4 1 144"/>
                    <a:gd name="f32" fmla="+- f7 0 f5"/>
                    <a:gd name="f33" fmla="+- f6 0 f5"/>
                    <a:gd name="f34" fmla="*/ f29 f0 1"/>
                    <a:gd name="f35" fmla="*/ f33 1 316"/>
                    <a:gd name="f36" fmla="*/ f32 1 144"/>
                    <a:gd name="f37" fmla="*/ 2 f33 1"/>
                    <a:gd name="f38" fmla="*/ 144 f32 1"/>
                    <a:gd name="f39" fmla="*/ 18 f33 1"/>
                    <a:gd name="f40" fmla="*/ 138 f32 1"/>
                    <a:gd name="f41" fmla="*/ 276 f33 1"/>
                    <a:gd name="f42" fmla="*/ 20 f32 1"/>
                    <a:gd name="f43" fmla="*/ 288 f33 1"/>
                    <a:gd name="f44" fmla="*/ 16 f32 1"/>
                    <a:gd name="f45" fmla="*/ 298 f33 1"/>
                    <a:gd name="f46" fmla="*/ 12 f32 1"/>
                    <a:gd name="f47" fmla="*/ 306 f33 1"/>
                    <a:gd name="f48" fmla="*/ 10 f32 1"/>
                    <a:gd name="f49" fmla="*/ 314 f33 1"/>
                    <a:gd name="f50" fmla="*/ 6 f32 1"/>
                    <a:gd name="f51" fmla="*/ 316 f33 1"/>
                    <a:gd name="f52" fmla="*/ 2 f32 1"/>
                    <a:gd name="f53" fmla="*/ 0 f32 1"/>
                    <a:gd name="f54" fmla="*/ 312 f33 1"/>
                    <a:gd name="f55" fmla="*/ 308 f33 1"/>
                    <a:gd name="f56" fmla="*/ 296 f33 1"/>
                    <a:gd name="f57" fmla="*/ 284 f33 1"/>
                    <a:gd name="f58" fmla="*/ 258 f33 1"/>
                    <a:gd name="f59" fmla="*/ 18 f32 1"/>
                    <a:gd name="f60" fmla="*/ 16 f33 1"/>
                    <a:gd name="f61" fmla="*/ 132 f32 1"/>
                    <a:gd name="f62" fmla="*/ 0 f33 1"/>
                    <a:gd name="f63" fmla="*/ 140 f32 1"/>
                    <a:gd name="f64" fmla="*/ 142 f32 1"/>
                    <a:gd name="f65" fmla="*/ f34 1 f2"/>
                    <a:gd name="f66" fmla="*/ f37 1 316"/>
                    <a:gd name="f67" fmla="*/ f38 1 144"/>
                    <a:gd name="f68" fmla="*/ f39 1 316"/>
                    <a:gd name="f69" fmla="*/ f40 1 144"/>
                    <a:gd name="f70" fmla="*/ f41 1 316"/>
                    <a:gd name="f71" fmla="*/ f42 1 144"/>
                    <a:gd name="f72" fmla="*/ f43 1 316"/>
                    <a:gd name="f73" fmla="*/ f44 1 144"/>
                    <a:gd name="f74" fmla="*/ f45 1 316"/>
                    <a:gd name="f75" fmla="*/ f46 1 144"/>
                    <a:gd name="f76" fmla="*/ f47 1 316"/>
                    <a:gd name="f77" fmla="*/ f48 1 144"/>
                    <a:gd name="f78" fmla="*/ f49 1 316"/>
                    <a:gd name="f79" fmla="*/ f50 1 144"/>
                    <a:gd name="f80" fmla="*/ f51 1 316"/>
                    <a:gd name="f81" fmla="*/ f52 1 144"/>
                    <a:gd name="f82" fmla="*/ f53 1 144"/>
                    <a:gd name="f83" fmla="*/ f54 1 316"/>
                    <a:gd name="f84" fmla="*/ f55 1 316"/>
                    <a:gd name="f85" fmla="*/ f56 1 316"/>
                    <a:gd name="f86" fmla="*/ f57 1 316"/>
                    <a:gd name="f87" fmla="*/ f58 1 316"/>
                    <a:gd name="f88" fmla="*/ f59 1 144"/>
                    <a:gd name="f89" fmla="*/ f60 1 316"/>
                    <a:gd name="f90" fmla="*/ f61 1 144"/>
                    <a:gd name="f91" fmla="*/ f62 1 316"/>
                    <a:gd name="f92" fmla="*/ f63 1 144"/>
                    <a:gd name="f93" fmla="*/ f64 1 144"/>
                    <a:gd name="f94" fmla="*/ 0 1 f35"/>
                    <a:gd name="f95" fmla="*/ f6 1 f35"/>
                    <a:gd name="f96" fmla="*/ 0 1 f36"/>
                    <a:gd name="f97" fmla="*/ f7 1 f36"/>
                    <a:gd name="f98" fmla="+- f65 0 f1"/>
                    <a:gd name="f99" fmla="*/ f66 1 f35"/>
                    <a:gd name="f100" fmla="*/ f67 1 f36"/>
                    <a:gd name="f101" fmla="*/ f68 1 f35"/>
                    <a:gd name="f102" fmla="*/ f69 1 f36"/>
                    <a:gd name="f103" fmla="*/ f70 1 f35"/>
                    <a:gd name="f104" fmla="*/ f71 1 f36"/>
                    <a:gd name="f105" fmla="*/ f72 1 f35"/>
                    <a:gd name="f106" fmla="*/ f73 1 f36"/>
                    <a:gd name="f107" fmla="*/ f74 1 f35"/>
                    <a:gd name="f108" fmla="*/ f75 1 f36"/>
                    <a:gd name="f109" fmla="*/ f76 1 f35"/>
                    <a:gd name="f110" fmla="*/ f77 1 f36"/>
                    <a:gd name="f111" fmla="*/ f78 1 f35"/>
                    <a:gd name="f112" fmla="*/ f79 1 f36"/>
                    <a:gd name="f113" fmla="*/ f80 1 f35"/>
                    <a:gd name="f114" fmla="*/ f81 1 f36"/>
                    <a:gd name="f115" fmla="*/ f82 1 f36"/>
                    <a:gd name="f116" fmla="*/ f83 1 f35"/>
                    <a:gd name="f117" fmla="*/ f84 1 f35"/>
                    <a:gd name="f118" fmla="*/ f85 1 f35"/>
                    <a:gd name="f119" fmla="*/ f86 1 f35"/>
                    <a:gd name="f120" fmla="*/ f87 1 f35"/>
                    <a:gd name="f121" fmla="*/ f88 1 f36"/>
                    <a:gd name="f122" fmla="*/ f89 1 f35"/>
                    <a:gd name="f123" fmla="*/ f90 1 f36"/>
                    <a:gd name="f124" fmla="*/ f91 1 f35"/>
                    <a:gd name="f125" fmla="*/ f92 1 f36"/>
                    <a:gd name="f126" fmla="*/ f93 1 f36"/>
                    <a:gd name="f127" fmla="*/ f94 f30 1"/>
                    <a:gd name="f128" fmla="*/ f95 f30 1"/>
                    <a:gd name="f129" fmla="*/ f97 f31 1"/>
                    <a:gd name="f130" fmla="*/ f96 f31 1"/>
                    <a:gd name="f131" fmla="*/ f99 f30 1"/>
                    <a:gd name="f132" fmla="*/ f100 f31 1"/>
                    <a:gd name="f133" fmla="*/ f101 f30 1"/>
                    <a:gd name="f134" fmla="*/ f102 f31 1"/>
                    <a:gd name="f135" fmla="*/ f103 f30 1"/>
                    <a:gd name="f136" fmla="*/ f104 f31 1"/>
                    <a:gd name="f137" fmla="*/ f105 f30 1"/>
                    <a:gd name="f138" fmla="*/ f106 f31 1"/>
                    <a:gd name="f139" fmla="*/ f107 f30 1"/>
                    <a:gd name="f140" fmla="*/ f108 f31 1"/>
                    <a:gd name="f141" fmla="*/ f109 f30 1"/>
                    <a:gd name="f142" fmla="*/ f110 f31 1"/>
                    <a:gd name="f143" fmla="*/ f111 f30 1"/>
                    <a:gd name="f144" fmla="*/ f112 f31 1"/>
                    <a:gd name="f145" fmla="*/ f113 f30 1"/>
                    <a:gd name="f146" fmla="*/ f114 f31 1"/>
                    <a:gd name="f147" fmla="*/ f115 f31 1"/>
                    <a:gd name="f148" fmla="*/ f116 f30 1"/>
                    <a:gd name="f149" fmla="*/ f117 f30 1"/>
                    <a:gd name="f150" fmla="*/ f118 f30 1"/>
                    <a:gd name="f151" fmla="*/ f119 f30 1"/>
                    <a:gd name="f152" fmla="*/ f120 f30 1"/>
                    <a:gd name="f153" fmla="*/ f121 f31 1"/>
                    <a:gd name="f154" fmla="*/ f122 f30 1"/>
                    <a:gd name="f155" fmla="*/ f123 f31 1"/>
                    <a:gd name="f156" fmla="*/ f124 f30 1"/>
                    <a:gd name="f157" fmla="*/ f125 f31 1"/>
                    <a:gd name="f158" fmla="*/ f126 f3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98">
                      <a:pos x="f131" y="f132"/>
                    </a:cxn>
                    <a:cxn ang="f98">
                      <a:pos x="f131" y="f132"/>
                    </a:cxn>
                    <a:cxn ang="f98">
                      <a:pos x="f133" y="f134"/>
                    </a:cxn>
                    <a:cxn ang="f98">
                      <a:pos x="f135" y="f136"/>
                    </a:cxn>
                    <a:cxn ang="f98">
                      <a:pos x="f135" y="f136"/>
                    </a:cxn>
                    <a:cxn ang="f98">
                      <a:pos x="f137" y="f138"/>
                    </a:cxn>
                    <a:cxn ang="f98">
                      <a:pos x="f139" y="f140"/>
                    </a:cxn>
                    <a:cxn ang="f98">
                      <a:pos x="f139" y="f140"/>
                    </a:cxn>
                    <a:cxn ang="f98">
                      <a:pos x="f141" y="f142"/>
                    </a:cxn>
                    <a:cxn ang="f98">
                      <a:pos x="f143" y="f144"/>
                    </a:cxn>
                    <a:cxn ang="f98">
                      <a:pos x="f143" y="f144"/>
                    </a:cxn>
                    <a:cxn ang="f98">
                      <a:pos x="f145" y="f146"/>
                    </a:cxn>
                    <a:cxn ang="f98">
                      <a:pos x="f143" y="f147"/>
                    </a:cxn>
                    <a:cxn ang="f98">
                      <a:pos x="f148" y="f147"/>
                    </a:cxn>
                    <a:cxn ang="f98">
                      <a:pos x="f149" y="f147"/>
                    </a:cxn>
                    <a:cxn ang="f98">
                      <a:pos x="f149" y="f147"/>
                    </a:cxn>
                    <a:cxn ang="f98">
                      <a:pos x="f150" y="f146"/>
                    </a:cxn>
                    <a:cxn ang="f98">
                      <a:pos x="f151" y="f144"/>
                    </a:cxn>
                    <a:cxn ang="f98">
                      <a:pos x="f151" y="f144"/>
                    </a:cxn>
                    <a:cxn ang="f98">
                      <a:pos x="f152" y="f153"/>
                    </a:cxn>
                    <a:cxn ang="f98">
                      <a:pos x="f154" y="f155"/>
                    </a:cxn>
                    <a:cxn ang="f98">
                      <a:pos x="f154" y="f155"/>
                    </a:cxn>
                    <a:cxn ang="f98">
                      <a:pos x="f156" y="f157"/>
                    </a:cxn>
                    <a:cxn ang="f98">
                      <a:pos x="f156" y="f157"/>
                    </a:cxn>
                    <a:cxn ang="f98">
                      <a:pos x="f156" y="f158"/>
                    </a:cxn>
                    <a:cxn ang="f98">
                      <a:pos x="f156" y="f158"/>
                    </a:cxn>
                    <a:cxn ang="f98">
                      <a:pos x="f131" y="f132"/>
                    </a:cxn>
                    <a:cxn ang="f98">
                      <a:pos x="f131" y="f132"/>
                    </a:cxn>
                  </a:cxnLst>
                  <a:rect l="f127" t="f130" r="f128" b="f129"/>
                  <a:pathLst>
                    <a:path w="316" h="1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6" y="f8"/>
                      </a:lnTo>
                      <a:lnTo>
                        <a:pt x="f19" y="f5"/>
                      </a:lnTo>
                      <a:lnTo>
                        <a:pt x="f21" y="f5"/>
                      </a:lnTo>
                      <a:lnTo>
                        <a:pt x="f22" y="f5"/>
                      </a:lnTo>
                      <a:lnTo>
                        <a:pt x="f22" y="f5"/>
                      </a:lnTo>
                      <a:lnTo>
                        <a:pt x="f23" y="f8"/>
                      </a:lnTo>
                      <a:lnTo>
                        <a:pt x="f24" y="f20"/>
                      </a:lnTo>
                      <a:lnTo>
                        <a:pt x="f24" y="f20"/>
                      </a:lnTo>
                      <a:lnTo>
                        <a:pt x="f25" y="f9"/>
                      </a:lnTo>
                      <a:lnTo>
                        <a:pt x="f14" y="f26"/>
                      </a:lnTo>
                      <a:lnTo>
                        <a:pt x="f14" y="f26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28"/>
                      </a:lnTo>
                      <a:lnTo>
                        <a:pt x="f5" y="f28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5" name="Freeform 31">
                  <a:extLst>
                    <a:ext uri="{FF2B5EF4-FFF2-40B4-BE49-F238E27FC236}">
                      <a16:creationId xmlns:a16="http://schemas.microsoft.com/office/drawing/2014/main" id="{57F716D7-9A23-4EB9-AFB2-C7E96D94EEF6}"/>
                    </a:ext>
                  </a:extLst>
                </p:cNvPr>
                <p:cNvSpPr/>
                <p:nvPr/>
              </p:nvSpPr>
              <p:spPr>
                <a:xfrm>
                  <a:off x="5376278" y="6288155"/>
                  <a:ext cx="1932090" cy="127151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568"/>
                    <a:gd name="f7" fmla="val 1032"/>
                    <a:gd name="f8" fmla="val 784"/>
                    <a:gd name="f9" fmla="val 1564"/>
                    <a:gd name="f10" fmla="val 774"/>
                    <a:gd name="f11" fmla="val 1558"/>
                    <a:gd name="f12" fmla="val 764"/>
                    <a:gd name="f13" fmla="val 1550"/>
                    <a:gd name="f14" fmla="val 756"/>
                    <a:gd name="f15" fmla="val 1534"/>
                    <a:gd name="f16" fmla="val 742"/>
                    <a:gd name="f17" fmla="val 1520"/>
                    <a:gd name="f18" fmla="val 732"/>
                    <a:gd name="f19" fmla="val 1514"/>
                    <a:gd name="f20" fmla="val 728"/>
                    <a:gd name="f21" fmla="val 1420"/>
                    <a:gd name="f22" fmla="val 702"/>
                    <a:gd name="f23" fmla="val 1302"/>
                    <a:gd name="f24" fmla="val 692"/>
                    <a:gd name="f25" fmla="val 1166"/>
                    <a:gd name="f26" fmla="val 710"/>
                    <a:gd name="f27" fmla="val 1046"/>
                    <a:gd name="f28" fmla="val 738"/>
                    <a:gd name="f29" fmla="val 874"/>
                    <a:gd name="f30" fmla="val 800"/>
                    <a:gd name="f31" fmla="val 762"/>
                    <a:gd name="f32" fmla="val 854"/>
                    <a:gd name="f33" fmla="val 688"/>
                    <a:gd name="f34" fmla="val 894"/>
                    <a:gd name="f35" fmla="val 666"/>
                    <a:gd name="f36" fmla="val 908"/>
                    <a:gd name="f37" fmla="val 670"/>
                    <a:gd name="f38" fmla="val 904"/>
                    <a:gd name="f39" fmla="val 672"/>
                    <a:gd name="f40" fmla="val 880"/>
                    <a:gd name="f41" fmla="val 678"/>
                    <a:gd name="f42" fmla="val 876"/>
                    <a:gd name="f43" fmla="val 682"/>
                    <a:gd name="f44" fmla="val 872"/>
                    <a:gd name="f45" fmla="val 686"/>
                    <a:gd name="f46" fmla="val 864"/>
                    <a:gd name="f47" fmla="val 684"/>
                    <a:gd name="f48" fmla="val 858"/>
                    <a:gd name="f49" fmla="val 852"/>
                    <a:gd name="f50" fmla="val 676"/>
                    <a:gd name="f51" fmla="val 846"/>
                    <a:gd name="f52" fmla="val 674"/>
                    <a:gd name="f53" fmla="val 680"/>
                    <a:gd name="f54" fmla="val 842"/>
                    <a:gd name="f55" fmla="val 840"/>
                    <a:gd name="f56" fmla="val 838"/>
                    <a:gd name="f57" fmla="val 832"/>
                    <a:gd name="f58" fmla="val 668"/>
                    <a:gd name="f59" fmla="val 830"/>
                    <a:gd name="f60" fmla="val 664"/>
                    <a:gd name="f61" fmla="val 660"/>
                    <a:gd name="f62" fmla="val 828"/>
                    <a:gd name="f63" fmla="val 656"/>
                    <a:gd name="f64" fmla="val 654"/>
                    <a:gd name="f65" fmla="val 826"/>
                    <a:gd name="f66" fmla="val 652"/>
                    <a:gd name="f67" fmla="val 648"/>
                    <a:gd name="f68" fmla="val 642"/>
                    <a:gd name="f69" fmla="val 634"/>
                    <a:gd name="f70" fmla="val 628"/>
                    <a:gd name="f71" fmla="val 622"/>
                    <a:gd name="f72" fmla="val 834"/>
                    <a:gd name="f73" fmla="val 620"/>
                    <a:gd name="f74" fmla="val 844"/>
                    <a:gd name="f75" fmla="val 606"/>
                    <a:gd name="f76" fmla="val 850"/>
                    <a:gd name="f77" fmla="val 598"/>
                    <a:gd name="f78" fmla="val 856"/>
                    <a:gd name="f79" fmla="val 600"/>
                    <a:gd name="f80" fmla="val 604"/>
                    <a:gd name="f81" fmla="val 630"/>
                    <a:gd name="f82" fmla="val 584"/>
                    <a:gd name="f83" fmla="val 448"/>
                    <a:gd name="f84" fmla="val 560"/>
                    <a:gd name="f85" fmla="val 328"/>
                    <a:gd name="f86" fmla="val 516"/>
                    <a:gd name="f87" fmla="val 198"/>
                    <a:gd name="f88" fmla="val 456"/>
                    <a:gd name="f89" fmla="val 96"/>
                    <a:gd name="f90" fmla="val 390"/>
                    <a:gd name="f91" fmla="val 22"/>
                    <a:gd name="f92" fmla="val 376"/>
                    <a:gd name="f93" fmla="val 14"/>
                    <a:gd name="f94" fmla="val 362"/>
                    <a:gd name="f95" fmla="val 6"/>
                    <a:gd name="f96" fmla="val 342"/>
                    <a:gd name="f97" fmla="val 310"/>
                    <a:gd name="f98" fmla="val 302"/>
                    <a:gd name="f99" fmla="val 4"/>
                    <a:gd name="f100" fmla="val 296"/>
                    <a:gd name="f101" fmla="val 10"/>
                    <a:gd name="f102" fmla="val 292"/>
                    <a:gd name="f103" fmla="val 18"/>
                    <a:gd name="f104" fmla="val 276"/>
                    <a:gd name="f105" fmla="val 42"/>
                    <a:gd name="f106" fmla="val 240"/>
                    <a:gd name="f107" fmla="val 112"/>
                    <a:gd name="f108" fmla="val 184"/>
                    <a:gd name="f109" fmla="val 262"/>
                    <a:gd name="f110" fmla="val 164"/>
                    <a:gd name="f111" fmla="val 324"/>
                    <a:gd name="f112" fmla="val 126"/>
                    <a:gd name="f113" fmla="val 418"/>
                    <a:gd name="f114" fmla="val 118"/>
                    <a:gd name="f115" fmla="val 452"/>
                    <a:gd name="f116" fmla="val 108"/>
                    <a:gd name="f117" fmla="val 508"/>
                    <a:gd name="f118" fmla="val 562"/>
                    <a:gd name="f119" fmla="val 136"/>
                    <a:gd name="f120" fmla="val 170"/>
                    <a:gd name="f121" fmla="val 662"/>
                    <a:gd name="f122" fmla="val 204"/>
                    <a:gd name="f123" fmla="val 320"/>
                    <a:gd name="f124" fmla="val 780"/>
                    <a:gd name="f125" fmla="val 766"/>
                    <a:gd name="f126" fmla="val 236"/>
                    <a:gd name="f127" fmla="val 760"/>
                    <a:gd name="f128" fmla="val 222"/>
                    <a:gd name="f129" fmla="val 152"/>
                    <a:gd name="f130" fmla="val 772"/>
                    <a:gd name="f131" fmla="val 78"/>
                    <a:gd name="f132" fmla="val 806"/>
                    <a:gd name="f133" fmla="val 64"/>
                    <a:gd name="f134" fmla="val 818"/>
                    <a:gd name="f135" fmla="val 52"/>
                    <a:gd name="f136" fmla="val 44"/>
                    <a:gd name="f137" fmla="val 40"/>
                    <a:gd name="f138" fmla="val 36"/>
                    <a:gd name="f139" fmla="val 32"/>
                    <a:gd name="f140" fmla="val 862"/>
                    <a:gd name="f141" fmla="val 16"/>
                    <a:gd name="f142" fmla="val 888"/>
                    <a:gd name="f143" fmla="val 922"/>
                    <a:gd name="f144" fmla="val 2"/>
                    <a:gd name="f145" fmla="val 958"/>
                    <a:gd name="f146" fmla="val 960"/>
                    <a:gd name="f147" fmla="val 968"/>
                    <a:gd name="f148" fmla="val 980"/>
                    <a:gd name="f149" fmla="val 986"/>
                    <a:gd name="f150" fmla="val 992"/>
                    <a:gd name="f151" fmla="val 1004"/>
                    <a:gd name="f152" fmla="val 20"/>
                    <a:gd name="f153" fmla="val 1012"/>
                    <a:gd name="f154" fmla="val 1016"/>
                    <a:gd name="f155" fmla="val 1018"/>
                    <a:gd name="f156" fmla="val 490"/>
                    <a:gd name="f157" fmla="val 512"/>
                    <a:gd name="f158" fmla="val 1014"/>
                    <a:gd name="f159" fmla="val 498"/>
                    <a:gd name="f160" fmla="val 1376"/>
                    <a:gd name="f161" fmla="val 1388"/>
                    <a:gd name="f162" fmla="val 1020"/>
                    <a:gd name="f163" fmla="val 1498"/>
                    <a:gd name="f164" fmla="val 1546"/>
                    <a:gd name="f165" fmla="val 1562"/>
                    <a:gd name="f166" fmla="val 816"/>
                    <a:gd name="f167" fmla="val 812"/>
                    <a:gd name="f168" fmla="val 836"/>
                    <a:gd name="f169" fmla="+- 0 0 -90"/>
                    <a:gd name="f170" fmla="*/ f3 1 1568"/>
                    <a:gd name="f171" fmla="*/ f4 1 1032"/>
                    <a:gd name="f172" fmla="+- f7 0 f5"/>
                    <a:gd name="f173" fmla="+- f6 0 f5"/>
                    <a:gd name="f174" fmla="*/ f169 f0 1"/>
                    <a:gd name="f175" fmla="*/ f173 1 1568"/>
                    <a:gd name="f176" fmla="*/ f172 1 1032"/>
                    <a:gd name="f177" fmla="*/ 1564 f173 1"/>
                    <a:gd name="f178" fmla="*/ 774 f172 1"/>
                    <a:gd name="f179" fmla="*/ 1550 f173 1"/>
                    <a:gd name="f180" fmla="*/ 756 f172 1"/>
                    <a:gd name="f181" fmla="*/ 1514 f173 1"/>
                    <a:gd name="f182" fmla="*/ 728 f172 1"/>
                    <a:gd name="f183" fmla="*/ 1166 f173 1"/>
                    <a:gd name="f184" fmla="*/ 710 f172 1"/>
                    <a:gd name="f185" fmla="*/ 762 f173 1"/>
                    <a:gd name="f186" fmla="*/ 854 f172 1"/>
                    <a:gd name="f187" fmla="*/ 666 f173 1"/>
                    <a:gd name="f188" fmla="*/ 908 f172 1"/>
                    <a:gd name="f189" fmla="*/ 672 f173 1"/>
                    <a:gd name="f190" fmla="*/ 894 f172 1"/>
                    <a:gd name="f191" fmla="*/ 678 f173 1"/>
                    <a:gd name="f192" fmla="*/ 876 f172 1"/>
                    <a:gd name="f193" fmla="*/ 686 f173 1"/>
                    <a:gd name="f194" fmla="*/ 864 f172 1"/>
                    <a:gd name="f195" fmla="*/ 676 f173 1"/>
                    <a:gd name="f196" fmla="*/ 846 f172 1"/>
                    <a:gd name="f197" fmla="*/ 680 f173 1"/>
                    <a:gd name="f198" fmla="*/ 842 f172 1"/>
                    <a:gd name="f199" fmla="*/ 838 f172 1"/>
                    <a:gd name="f200" fmla="*/ 668 f173 1"/>
                    <a:gd name="f201" fmla="*/ 830 f172 1"/>
                    <a:gd name="f202" fmla="*/ 660 f173 1"/>
                    <a:gd name="f203" fmla="*/ 654 f173 1"/>
                    <a:gd name="f204" fmla="*/ 832 f172 1"/>
                    <a:gd name="f205" fmla="*/ 648 f173 1"/>
                    <a:gd name="f206" fmla="*/ 828 f172 1"/>
                    <a:gd name="f207" fmla="*/ 634 f173 1"/>
                    <a:gd name="f208" fmla="*/ 826 f172 1"/>
                    <a:gd name="f209" fmla="*/ 622 f173 1"/>
                    <a:gd name="f210" fmla="*/ 834 f172 1"/>
                    <a:gd name="f211" fmla="*/ 620 f173 1"/>
                    <a:gd name="f212" fmla="*/ 844 f172 1"/>
                    <a:gd name="f213" fmla="*/ 600 f173 1"/>
                    <a:gd name="f214" fmla="*/ 584 f173 1"/>
                    <a:gd name="f215" fmla="*/ 448 f172 1"/>
                    <a:gd name="f216" fmla="*/ 456 f173 1"/>
                    <a:gd name="f217" fmla="*/ 96 f172 1"/>
                    <a:gd name="f218" fmla="*/ 376 f173 1"/>
                    <a:gd name="f219" fmla="*/ 14 f172 1"/>
                    <a:gd name="f220" fmla="*/ 310 f173 1"/>
                    <a:gd name="f221" fmla="*/ 0 f172 1"/>
                    <a:gd name="f222" fmla="*/ 296 f173 1"/>
                    <a:gd name="f223" fmla="*/ 10 f172 1"/>
                    <a:gd name="f224" fmla="*/ 240 f173 1"/>
                    <a:gd name="f225" fmla="*/ 112 f172 1"/>
                    <a:gd name="f226" fmla="*/ 126 f173 1"/>
                    <a:gd name="f227" fmla="*/ 418 f172 1"/>
                    <a:gd name="f228" fmla="*/ 108 f173 1"/>
                    <a:gd name="f229" fmla="*/ 562 f172 1"/>
                    <a:gd name="f230" fmla="*/ 170 f173 1"/>
                    <a:gd name="f231" fmla="*/ 662 f172 1"/>
                    <a:gd name="f232" fmla="*/ 320 f173 1"/>
                    <a:gd name="f233" fmla="*/ 780 f172 1"/>
                    <a:gd name="f234" fmla="*/ 222 f173 1"/>
                    <a:gd name="f235" fmla="*/ 760 f172 1"/>
                    <a:gd name="f236" fmla="*/ 78 f173 1"/>
                    <a:gd name="f237" fmla="*/ 806 f172 1"/>
                    <a:gd name="f238" fmla="*/ 52 f173 1"/>
                    <a:gd name="f239" fmla="*/ 40 f173 1"/>
                    <a:gd name="f240" fmla="*/ 16 f173 1"/>
                    <a:gd name="f241" fmla="*/ 888 f172 1"/>
                    <a:gd name="f242" fmla="*/ 2 f173 1"/>
                    <a:gd name="f243" fmla="*/ 958 f172 1"/>
                    <a:gd name="f244" fmla="*/ 980 f172 1"/>
                    <a:gd name="f245" fmla="*/ 10 f173 1"/>
                    <a:gd name="f246" fmla="*/ 992 f172 1"/>
                    <a:gd name="f247" fmla="*/ 18 f173 1"/>
                    <a:gd name="f248" fmla="*/ 1016 f172 1"/>
                    <a:gd name="f249" fmla="*/ 1032 f172 1"/>
                    <a:gd name="f250" fmla="*/ 512 f173 1"/>
                    <a:gd name="f251" fmla="*/ 1014 f172 1"/>
                    <a:gd name="f252" fmla="*/ 1388 f173 1"/>
                    <a:gd name="f253" fmla="*/ 1020 f172 1"/>
                    <a:gd name="f254" fmla="*/ 1562 f173 1"/>
                    <a:gd name="f255" fmla="*/ 816 f172 1"/>
                    <a:gd name="f256" fmla="*/ 1568 f173 1"/>
                    <a:gd name="f257" fmla="*/ 656 f173 1"/>
                    <a:gd name="f258" fmla="*/ f174 1 f2"/>
                    <a:gd name="f259" fmla="*/ f177 1 1568"/>
                    <a:gd name="f260" fmla="*/ f178 1 1032"/>
                    <a:gd name="f261" fmla="*/ f179 1 1568"/>
                    <a:gd name="f262" fmla="*/ f180 1 1032"/>
                    <a:gd name="f263" fmla="*/ f181 1 1568"/>
                    <a:gd name="f264" fmla="*/ f182 1 1032"/>
                    <a:gd name="f265" fmla="*/ f183 1 1568"/>
                    <a:gd name="f266" fmla="*/ f184 1 1032"/>
                    <a:gd name="f267" fmla="*/ f185 1 1568"/>
                    <a:gd name="f268" fmla="*/ f186 1 1032"/>
                    <a:gd name="f269" fmla="*/ f187 1 1568"/>
                    <a:gd name="f270" fmla="*/ f188 1 1032"/>
                    <a:gd name="f271" fmla="*/ f189 1 1568"/>
                    <a:gd name="f272" fmla="*/ f190 1 1032"/>
                    <a:gd name="f273" fmla="*/ f191 1 1568"/>
                    <a:gd name="f274" fmla="*/ f192 1 1032"/>
                    <a:gd name="f275" fmla="*/ f193 1 1568"/>
                    <a:gd name="f276" fmla="*/ f194 1 1032"/>
                    <a:gd name="f277" fmla="*/ f195 1 1568"/>
                    <a:gd name="f278" fmla="*/ f196 1 1032"/>
                    <a:gd name="f279" fmla="*/ f197 1 1568"/>
                    <a:gd name="f280" fmla="*/ f198 1 1032"/>
                    <a:gd name="f281" fmla="*/ f199 1 1032"/>
                    <a:gd name="f282" fmla="*/ f200 1 1568"/>
                    <a:gd name="f283" fmla="*/ f201 1 1032"/>
                    <a:gd name="f284" fmla="*/ f202 1 1568"/>
                    <a:gd name="f285" fmla="*/ f203 1 1568"/>
                    <a:gd name="f286" fmla="*/ f204 1 1032"/>
                    <a:gd name="f287" fmla="*/ f205 1 1568"/>
                    <a:gd name="f288" fmla="*/ f206 1 1032"/>
                    <a:gd name="f289" fmla="*/ f207 1 1568"/>
                    <a:gd name="f290" fmla="*/ f208 1 1032"/>
                    <a:gd name="f291" fmla="*/ f209 1 1568"/>
                    <a:gd name="f292" fmla="*/ f210 1 1032"/>
                    <a:gd name="f293" fmla="*/ f211 1 1568"/>
                    <a:gd name="f294" fmla="*/ f212 1 1032"/>
                    <a:gd name="f295" fmla="*/ f213 1 1568"/>
                    <a:gd name="f296" fmla="*/ f214 1 1568"/>
                    <a:gd name="f297" fmla="*/ f215 1 1032"/>
                    <a:gd name="f298" fmla="*/ f216 1 1568"/>
                    <a:gd name="f299" fmla="*/ f217 1 1032"/>
                    <a:gd name="f300" fmla="*/ f218 1 1568"/>
                    <a:gd name="f301" fmla="*/ f219 1 1032"/>
                    <a:gd name="f302" fmla="*/ f220 1 1568"/>
                    <a:gd name="f303" fmla="*/ f221 1 1032"/>
                    <a:gd name="f304" fmla="*/ f222 1 1568"/>
                    <a:gd name="f305" fmla="*/ f223 1 1032"/>
                    <a:gd name="f306" fmla="*/ f224 1 1568"/>
                    <a:gd name="f307" fmla="*/ f225 1 1032"/>
                    <a:gd name="f308" fmla="*/ f226 1 1568"/>
                    <a:gd name="f309" fmla="*/ f227 1 1032"/>
                    <a:gd name="f310" fmla="*/ f228 1 1568"/>
                    <a:gd name="f311" fmla="*/ f229 1 1032"/>
                    <a:gd name="f312" fmla="*/ f230 1 1568"/>
                    <a:gd name="f313" fmla="*/ f231 1 1032"/>
                    <a:gd name="f314" fmla="*/ f232 1 1568"/>
                    <a:gd name="f315" fmla="*/ f233 1 1032"/>
                    <a:gd name="f316" fmla="*/ f234 1 1568"/>
                    <a:gd name="f317" fmla="*/ f235 1 1032"/>
                    <a:gd name="f318" fmla="*/ f236 1 1568"/>
                    <a:gd name="f319" fmla="*/ f237 1 1032"/>
                    <a:gd name="f320" fmla="*/ f238 1 1568"/>
                    <a:gd name="f321" fmla="*/ f239 1 1568"/>
                    <a:gd name="f322" fmla="*/ f240 1 1568"/>
                    <a:gd name="f323" fmla="*/ f241 1 1032"/>
                    <a:gd name="f324" fmla="*/ f242 1 1568"/>
                    <a:gd name="f325" fmla="*/ f243 1 1032"/>
                    <a:gd name="f326" fmla="*/ f244 1 1032"/>
                    <a:gd name="f327" fmla="*/ f245 1 1568"/>
                    <a:gd name="f328" fmla="*/ f246 1 1032"/>
                    <a:gd name="f329" fmla="*/ f247 1 1568"/>
                    <a:gd name="f330" fmla="*/ f248 1 1032"/>
                    <a:gd name="f331" fmla="*/ f249 1 1032"/>
                    <a:gd name="f332" fmla="*/ f250 1 1568"/>
                    <a:gd name="f333" fmla="*/ f251 1 1032"/>
                    <a:gd name="f334" fmla="*/ f252 1 1568"/>
                    <a:gd name="f335" fmla="*/ f253 1 1032"/>
                    <a:gd name="f336" fmla="*/ f254 1 1568"/>
                    <a:gd name="f337" fmla="*/ f255 1 1032"/>
                    <a:gd name="f338" fmla="*/ f256 1 1568"/>
                    <a:gd name="f339" fmla="*/ f257 1 1568"/>
                    <a:gd name="f340" fmla="*/ 0 1 f175"/>
                    <a:gd name="f341" fmla="*/ f6 1 f175"/>
                    <a:gd name="f342" fmla="*/ 0 1 f176"/>
                    <a:gd name="f343" fmla="*/ f7 1 f176"/>
                    <a:gd name="f344" fmla="+- f258 0 f1"/>
                    <a:gd name="f345" fmla="*/ f259 1 f175"/>
                    <a:gd name="f346" fmla="*/ f260 1 f176"/>
                    <a:gd name="f347" fmla="*/ f261 1 f175"/>
                    <a:gd name="f348" fmla="*/ f262 1 f176"/>
                    <a:gd name="f349" fmla="*/ f263 1 f175"/>
                    <a:gd name="f350" fmla="*/ f264 1 f176"/>
                    <a:gd name="f351" fmla="*/ f265 1 f175"/>
                    <a:gd name="f352" fmla="*/ f266 1 f176"/>
                    <a:gd name="f353" fmla="*/ f267 1 f175"/>
                    <a:gd name="f354" fmla="*/ f268 1 f176"/>
                    <a:gd name="f355" fmla="*/ f269 1 f175"/>
                    <a:gd name="f356" fmla="*/ f270 1 f176"/>
                    <a:gd name="f357" fmla="*/ f271 1 f175"/>
                    <a:gd name="f358" fmla="*/ f272 1 f176"/>
                    <a:gd name="f359" fmla="*/ f273 1 f175"/>
                    <a:gd name="f360" fmla="*/ f274 1 f176"/>
                    <a:gd name="f361" fmla="*/ f275 1 f175"/>
                    <a:gd name="f362" fmla="*/ f276 1 f176"/>
                    <a:gd name="f363" fmla="*/ f277 1 f175"/>
                    <a:gd name="f364" fmla="*/ f278 1 f176"/>
                    <a:gd name="f365" fmla="*/ f279 1 f175"/>
                    <a:gd name="f366" fmla="*/ f280 1 f176"/>
                    <a:gd name="f367" fmla="*/ f281 1 f176"/>
                    <a:gd name="f368" fmla="*/ f282 1 f175"/>
                    <a:gd name="f369" fmla="*/ f283 1 f176"/>
                    <a:gd name="f370" fmla="*/ f284 1 f175"/>
                    <a:gd name="f371" fmla="*/ f285 1 f175"/>
                    <a:gd name="f372" fmla="*/ f286 1 f176"/>
                    <a:gd name="f373" fmla="*/ f287 1 f175"/>
                    <a:gd name="f374" fmla="*/ f288 1 f176"/>
                    <a:gd name="f375" fmla="*/ f289 1 f175"/>
                    <a:gd name="f376" fmla="*/ f290 1 f176"/>
                    <a:gd name="f377" fmla="*/ f291 1 f175"/>
                    <a:gd name="f378" fmla="*/ f292 1 f176"/>
                    <a:gd name="f379" fmla="*/ f293 1 f175"/>
                    <a:gd name="f380" fmla="*/ f294 1 f176"/>
                    <a:gd name="f381" fmla="*/ f295 1 f175"/>
                    <a:gd name="f382" fmla="*/ f296 1 f175"/>
                    <a:gd name="f383" fmla="*/ f297 1 f176"/>
                    <a:gd name="f384" fmla="*/ f298 1 f175"/>
                    <a:gd name="f385" fmla="*/ f299 1 f176"/>
                    <a:gd name="f386" fmla="*/ f300 1 f175"/>
                    <a:gd name="f387" fmla="*/ f301 1 f176"/>
                    <a:gd name="f388" fmla="*/ f302 1 f175"/>
                    <a:gd name="f389" fmla="*/ f303 1 f176"/>
                    <a:gd name="f390" fmla="*/ f304 1 f175"/>
                    <a:gd name="f391" fmla="*/ f305 1 f176"/>
                    <a:gd name="f392" fmla="*/ f306 1 f175"/>
                    <a:gd name="f393" fmla="*/ f307 1 f176"/>
                    <a:gd name="f394" fmla="*/ f308 1 f175"/>
                    <a:gd name="f395" fmla="*/ f309 1 f176"/>
                    <a:gd name="f396" fmla="*/ f310 1 f175"/>
                    <a:gd name="f397" fmla="*/ f311 1 f176"/>
                    <a:gd name="f398" fmla="*/ f312 1 f175"/>
                    <a:gd name="f399" fmla="*/ f313 1 f176"/>
                    <a:gd name="f400" fmla="*/ f314 1 f175"/>
                    <a:gd name="f401" fmla="*/ f315 1 f176"/>
                    <a:gd name="f402" fmla="*/ f316 1 f175"/>
                    <a:gd name="f403" fmla="*/ f317 1 f176"/>
                    <a:gd name="f404" fmla="*/ f318 1 f175"/>
                    <a:gd name="f405" fmla="*/ f319 1 f176"/>
                    <a:gd name="f406" fmla="*/ f320 1 f175"/>
                    <a:gd name="f407" fmla="*/ f321 1 f175"/>
                    <a:gd name="f408" fmla="*/ f322 1 f175"/>
                    <a:gd name="f409" fmla="*/ f323 1 f176"/>
                    <a:gd name="f410" fmla="*/ f324 1 f175"/>
                    <a:gd name="f411" fmla="*/ f325 1 f176"/>
                    <a:gd name="f412" fmla="*/ f326 1 f176"/>
                    <a:gd name="f413" fmla="*/ f327 1 f175"/>
                    <a:gd name="f414" fmla="*/ f328 1 f176"/>
                    <a:gd name="f415" fmla="*/ f329 1 f175"/>
                    <a:gd name="f416" fmla="*/ f330 1 f176"/>
                    <a:gd name="f417" fmla="*/ f331 1 f176"/>
                    <a:gd name="f418" fmla="*/ f332 1 f175"/>
                    <a:gd name="f419" fmla="*/ f333 1 f176"/>
                    <a:gd name="f420" fmla="*/ f334 1 f175"/>
                    <a:gd name="f421" fmla="*/ f335 1 f176"/>
                    <a:gd name="f422" fmla="*/ f336 1 f175"/>
                    <a:gd name="f423" fmla="*/ f337 1 f176"/>
                    <a:gd name="f424" fmla="*/ f338 1 f175"/>
                    <a:gd name="f425" fmla="*/ f339 1 f175"/>
                    <a:gd name="f426" fmla="*/ f340 f170 1"/>
                    <a:gd name="f427" fmla="*/ f341 f170 1"/>
                    <a:gd name="f428" fmla="*/ f343 f171 1"/>
                    <a:gd name="f429" fmla="*/ f342 f171 1"/>
                    <a:gd name="f430" fmla="*/ f345 f170 1"/>
                    <a:gd name="f431" fmla="*/ f346 f171 1"/>
                    <a:gd name="f432" fmla="*/ f347 f170 1"/>
                    <a:gd name="f433" fmla="*/ f348 f171 1"/>
                    <a:gd name="f434" fmla="*/ f349 f170 1"/>
                    <a:gd name="f435" fmla="*/ f350 f171 1"/>
                    <a:gd name="f436" fmla="*/ f351 f170 1"/>
                    <a:gd name="f437" fmla="*/ f352 f171 1"/>
                    <a:gd name="f438" fmla="*/ f353 f170 1"/>
                    <a:gd name="f439" fmla="*/ f354 f171 1"/>
                    <a:gd name="f440" fmla="*/ f355 f170 1"/>
                    <a:gd name="f441" fmla="*/ f356 f171 1"/>
                    <a:gd name="f442" fmla="*/ f357 f170 1"/>
                    <a:gd name="f443" fmla="*/ f358 f171 1"/>
                    <a:gd name="f444" fmla="*/ f359 f170 1"/>
                    <a:gd name="f445" fmla="*/ f360 f171 1"/>
                    <a:gd name="f446" fmla="*/ f361 f170 1"/>
                    <a:gd name="f447" fmla="*/ f362 f171 1"/>
                    <a:gd name="f448" fmla="*/ f363 f170 1"/>
                    <a:gd name="f449" fmla="*/ f364 f171 1"/>
                    <a:gd name="f450" fmla="*/ f365 f170 1"/>
                    <a:gd name="f451" fmla="*/ f366 f171 1"/>
                    <a:gd name="f452" fmla="*/ f367 f171 1"/>
                    <a:gd name="f453" fmla="*/ f368 f170 1"/>
                    <a:gd name="f454" fmla="*/ f369 f171 1"/>
                    <a:gd name="f455" fmla="*/ f370 f170 1"/>
                    <a:gd name="f456" fmla="*/ f371 f170 1"/>
                    <a:gd name="f457" fmla="*/ f372 f171 1"/>
                    <a:gd name="f458" fmla="*/ f373 f170 1"/>
                    <a:gd name="f459" fmla="*/ f374 f171 1"/>
                    <a:gd name="f460" fmla="*/ f375 f170 1"/>
                    <a:gd name="f461" fmla="*/ f376 f171 1"/>
                    <a:gd name="f462" fmla="*/ f377 f170 1"/>
                    <a:gd name="f463" fmla="*/ f378 f171 1"/>
                    <a:gd name="f464" fmla="*/ f379 f170 1"/>
                    <a:gd name="f465" fmla="*/ f380 f171 1"/>
                    <a:gd name="f466" fmla="*/ f381 f170 1"/>
                    <a:gd name="f467" fmla="*/ f382 f170 1"/>
                    <a:gd name="f468" fmla="*/ f383 f171 1"/>
                    <a:gd name="f469" fmla="*/ f384 f170 1"/>
                    <a:gd name="f470" fmla="*/ f385 f171 1"/>
                    <a:gd name="f471" fmla="*/ f386 f170 1"/>
                    <a:gd name="f472" fmla="*/ f387 f171 1"/>
                    <a:gd name="f473" fmla="*/ f388 f170 1"/>
                    <a:gd name="f474" fmla="*/ f389 f171 1"/>
                    <a:gd name="f475" fmla="*/ f390 f170 1"/>
                    <a:gd name="f476" fmla="*/ f391 f171 1"/>
                    <a:gd name="f477" fmla="*/ f392 f170 1"/>
                    <a:gd name="f478" fmla="*/ f393 f171 1"/>
                    <a:gd name="f479" fmla="*/ f394 f170 1"/>
                    <a:gd name="f480" fmla="*/ f395 f171 1"/>
                    <a:gd name="f481" fmla="*/ f396 f170 1"/>
                    <a:gd name="f482" fmla="*/ f397 f171 1"/>
                    <a:gd name="f483" fmla="*/ f398 f170 1"/>
                    <a:gd name="f484" fmla="*/ f399 f171 1"/>
                    <a:gd name="f485" fmla="*/ f400 f170 1"/>
                    <a:gd name="f486" fmla="*/ f401 f171 1"/>
                    <a:gd name="f487" fmla="*/ f402 f170 1"/>
                    <a:gd name="f488" fmla="*/ f403 f171 1"/>
                    <a:gd name="f489" fmla="*/ f404 f170 1"/>
                    <a:gd name="f490" fmla="*/ f405 f171 1"/>
                    <a:gd name="f491" fmla="*/ f406 f170 1"/>
                    <a:gd name="f492" fmla="*/ f407 f170 1"/>
                    <a:gd name="f493" fmla="*/ f408 f170 1"/>
                    <a:gd name="f494" fmla="*/ f409 f171 1"/>
                    <a:gd name="f495" fmla="*/ f410 f170 1"/>
                    <a:gd name="f496" fmla="*/ f411 f171 1"/>
                    <a:gd name="f497" fmla="*/ f412 f171 1"/>
                    <a:gd name="f498" fmla="*/ f413 f170 1"/>
                    <a:gd name="f499" fmla="*/ f414 f171 1"/>
                    <a:gd name="f500" fmla="*/ f415 f170 1"/>
                    <a:gd name="f501" fmla="*/ f416 f171 1"/>
                    <a:gd name="f502" fmla="*/ f417 f171 1"/>
                    <a:gd name="f503" fmla="*/ f418 f170 1"/>
                    <a:gd name="f504" fmla="*/ f419 f171 1"/>
                    <a:gd name="f505" fmla="*/ f420 f170 1"/>
                    <a:gd name="f506" fmla="*/ f421 f171 1"/>
                    <a:gd name="f507" fmla="*/ f422 f170 1"/>
                    <a:gd name="f508" fmla="*/ f423 f171 1"/>
                    <a:gd name="f509" fmla="*/ f424 f170 1"/>
                    <a:gd name="f510" fmla="*/ f425 f17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44">
                      <a:pos x="f430" y="f431"/>
                    </a:cxn>
                    <a:cxn ang="f344">
                      <a:pos x="f432" y="f433"/>
                    </a:cxn>
                    <a:cxn ang="f344">
                      <a:pos x="f434" y="f435"/>
                    </a:cxn>
                    <a:cxn ang="f344">
                      <a:pos x="f436" y="f437"/>
                    </a:cxn>
                    <a:cxn ang="f344">
                      <a:pos x="f438" y="f439"/>
                    </a:cxn>
                    <a:cxn ang="f344">
                      <a:pos x="f440" y="f441"/>
                    </a:cxn>
                    <a:cxn ang="f344">
                      <a:pos x="f442" y="f443"/>
                    </a:cxn>
                    <a:cxn ang="f344">
                      <a:pos x="f444" y="f445"/>
                    </a:cxn>
                    <a:cxn ang="f344">
                      <a:pos x="f446" y="f447"/>
                    </a:cxn>
                    <a:cxn ang="f344">
                      <a:pos x="f448" y="f449"/>
                    </a:cxn>
                    <a:cxn ang="f344">
                      <a:pos x="f450" y="f451"/>
                    </a:cxn>
                    <a:cxn ang="f344">
                      <a:pos x="f442" y="f452"/>
                    </a:cxn>
                    <a:cxn ang="f344">
                      <a:pos x="f453" y="f454"/>
                    </a:cxn>
                    <a:cxn ang="f344">
                      <a:pos x="f455" y="f454"/>
                    </a:cxn>
                    <a:cxn ang="f344">
                      <a:pos x="f456" y="f457"/>
                    </a:cxn>
                    <a:cxn ang="f344">
                      <a:pos x="f458" y="f459"/>
                    </a:cxn>
                    <a:cxn ang="f344">
                      <a:pos x="f460" y="f461"/>
                    </a:cxn>
                    <a:cxn ang="f344">
                      <a:pos x="f462" y="f463"/>
                    </a:cxn>
                    <a:cxn ang="f344">
                      <a:pos x="f464" y="f465"/>
                    </a:cxn>
                    <a:cxn ang="f344">
                      <a:pos x="f466" y="f452"/>
                    </a:cxn>
                    <a:cxn ang="f344">
                      <a:pos x="f467" y="f468"/>
                    </a:cxn>
                    <a:cxn ang="f344">
                      <a:pos x="f469" y="f470"/>
                    </a:cxn>
                    <a:cxn ang="f344">
                      <a:pos x="f471" y="f472"/>
                    </a:cxn>
                    <a:cxn ang="f344">
                      <a:pos x="f473" y="f474"/>
                    </a:cxn>
                    <a:cxn ang="f344">
                      <a:pos x="f475" y="f476"/>
                    </a:cxn>
                    <a:cxn ang="f344">
                      <a:pos x="f477" y="f478"/>
                    </a:cxn>
                    <a:cxn ang="f344">
                      <a:pos x="f479" y="f480"/>
                    </a:cxn>
                    <a:cxn ang="f344">
                      <a:pos x="f481" y="f482"/>
                    </a:cxn>
                    <a:cxn ang="f344">
                      <a:pos x="f483" y="f484"/>
                    </a:cxn>
                    <a:cxn ang="f344">
                      <a:pos x="f485" y="f486"/>
                    </a:cxn>
                    <a:cxn ang="f344">
                      <a:pos x="f487" y="f488"/>
                    </a:cxn>
                    <a:cxn ang="f344">
                      <a:pos x="f489" y="f490"/>
                    </a:cxn>
                    <a:cxn ang="f344">
                      <a:pos x="f491" y="f461"/>
                    </a:cxn>
                    <a:cxn ang="f344">
                      <a:pos x="f492" y="f451"/>
                    </a:cxn>
                    <a:cxn ang="f344">
                      <a:pos x="f493" y="f494"/>
                    </a:cxn>
                    <a:cxn ang="f344">
                      <a:pos x="f495" y="f496"/>
                    </a:cxn>
                    <a:cxn ang="f344">
                      <a:pos x="f495" y="f497"/>
                    </a:cxn>
                    <a:cxn ang="f344">
                      <a:pos x="f498" y="f499"/>
                    </a:cxn>
                    <a:cxn ang="f344">
                      <a:pos x="f500" y="f501"/>
                    </a:cxn>
                    <a:cxn ang="f344">
                      <a:pos x="f500" y="f502"/>
                    </a:cxn>
                    <a:cxn ang="f344">
                      <a:pos x="f503" y="f504"/>
                    </a:cxn>
                    <a:cxn ang="f344">
                      <a:pos x="f505" y="f506"/>
                    </a:cxn>
                    <a:cxn ang="f344">
                      <a:pos x="f507" y="f508"/>
                    </a:cxn>
                    <a:cxn ang="f344">
                      <a:pos x="f509" y="f490"/>
                    </a:cxn>
                    <a:cxn ang="f344">
                      <a:pos x="f510" y="f452"/>
                    </a:cxn>
                    <a:cxn ang="f344">
                      <a:pos x="f510" y="f452"/>
                    </a:cxn>
                  </a:cxnLst>
                  <a:rect l="f426" t="f429" r="f427" b="f428"/>
                  <a:pathLst>
                    <a:path w="1568" h="1032">
                      <a:moveTo>
                        <a:pt x="f6" y="f8"/>
                      </a:moveTo>
                      <a:lnTo>
                        <a:pt x="f6" y="f8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7" y="f38"/>
                      </a:lnTo>
                      <a:lnTo>
                        <a:pt x="f39" y="f34"/>
                      </a:lnTo>
                      <a:lnTo>
                        <a:pt x="f39" y="f40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3" y="f49"/>
                      </a:lnTo>
                      <a:lnTo>
                        <a:pt x="f50" y="f51"/>
                      </a:lnTo>
                      <a:lnTo>
                        <a:pt x="f50" y="f51"/>
                      </a:lnTo>
                      <a:lnTo>
                        <a:pt x="f52" y="f51"/>
                      </a:lnTo>
                      <a:lnTo>
                        <a:pt x="f53" y="f54"/>
                      </a:lnTo>
                      <a:lnTo>
                        <a:pt x="f52" y="f55"/>
                      </a:lnTo>
                      <a:lnTo>
                        <a:pt x="f39" y="f56"/>
                      </a:lnTo>
                      <a:lnTo>
                        <a:pt x="f39" y="f56"/>
                      </a:lnTo>
                      <a:lnTo>
                        <a:pt x="f37" y="f57"/>
                      </a:lnTo>
                      <a:lnTo>
                        <a:pt x="f58" y="f57"/>
                      </a:lnTo>
                      <a:lnTo>
                        <a:pt x="f58" y="f59"/>
                      </a:lnTo>
                      <a:lnTo>
                        <a:pt x="f60" y="f59"/>
                      </a:lnTo>
                      <a:lnTo>
                        <a:pt x="f61" y="f62"/>
                      </a:lnTo>
                      <a:lnTo>
                        <a:pt x="f61" y="f59"/>
                      </a:lnTo>
                      <a:lnTo>
                        <a:pt x="f63" y="f62"/>
                      </a:lnTo>
                      <a:lnTo>
                        <a:pt x="f64" y="f65"/>
                      </a:lnTo>
                      <a:lnTo>
                        <a:pt x="f64" y="f57"/>
                      </a:lnTo>
                      <a:lnTo>
                        <a:pt x="f66" y="f57"/>
                      </a:lnTo>
                      <a:lnTo>
                        <a:pt x="f66" y="f57"/>
                      </a:lnTo>
                      <a:lnTo>
                        <a:pt x="f67" y="f62"/>
                      </a:lnTo>
                      <a:lnTo>
                        <a:pt x="f67" y="f62"/>
                      </a:lnTo>
                      <a:lnTo>
                        <a:pt x="f68" y="f65"/>
                      </a:lnTo>
                      <a:lnTo>
                        <a:pt x="f69" y="f65"/>
                      </a:lnTo>
                      <a:lnTo>
                        <a:pt x="f70" y="f62"/>
                      </a:lnTo>
                      <a:lnTo>
                        <a:pt x="f71" y="f72"/>
                      </a:lnTo>
                      <a:lnTo>
                        <a:pt x="f71" y="f72"/>
                      </a:lnTo>
                      <a:lnTo>
                        <a:pt x="f73" y="f55"/>
                      </a:lnTo>
                      <a:lnTo>
                        <a:pt x="f73" y="f74"/>
                      </a:lnTo>
                      <a:lnTo>
                        <a:pt x="f73" y="f74"/>
                      </a:lnTo>
                      <a:lnTo>
                        <a:pt x="f75" y="f76"/>
                      </a:lnTo>
                      <a:lnTo>
                        <a:pt x="f77" y="f78"/>
                      </a:lnTo>
                      <a:lnTo>
                        <a:pt x="f79" y="f56"/>
                      </a:lnTo>
                      <a:lnTo>
                        <a:pt x="f80" y="f14"/>
                      </a:lnTo>
                      <a:lnTo>
                        <a:pt x="f80" y="f81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6" y="f5"/>
                      </a:lnTo>
                      <a:lnTo>
                        <a:pt x="f97" y="f5"/>
                      </a:lnTo>
                      <a:lnTo>
                        <a:pt x="f97" y="f5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103"/>
                      </a:lnTo>
                      <a:lnTo>
                        <a:pt x="f104" y="f105"/>
                      </a:lnTo>
                      <a:lnTo>
                        <a:pt x="f106" y="f107"/>
                      </a:lnTo>
                      <a:lnTo>
                        <a:pt x="f108" y="f109"/>
                      </a:lnTo>
                      <a:lnTo>
                        <a:pt x="f110" y="f111"/>
                      </a:lnTo>
                      <a:lnTo>
                        <a:pt x="f112" y="f113"/>
                      </a:lnTo>
                      <a:lnTo>
                        <a:pt x="f114" y="f115"/>
                      </a:lnTo>
                      <a:lnTo>
                        <a:pt x="f116" y="f117"/>
                      </a:lnTo>
                      <a:lnTo>
                        <a:pt x="f116" y="f118"/>
                      </a:lnTo>
                      <a:lnTo>
                        <a:pt x="f114" y="f80"/>
                      </a:lnTo>
                      <a:lnTo>
                        <a:pt x="f119" y="f69"/>
                      </a:lnTo>
                      <a:lnTo>
                        <a:pt x="f120" y="f121"/>
                      </a:lnTo>
                      <a:lnTo>
                        <a:pt x="f122" y="f24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109" y="f125"/>
                      </a:lnTo>
                      <a:lnTo>
                        <a:pt x="f126" y="f127"/>
                      </a:lnTo>
                      <a:lnTo>
                        <a:pt x="f128" y="f127"/>
                      </a:lnTo>
                      <a:lnTo>
                        <a:pt x="f128" y="f127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5" y="f65"/>
                      </a:lnTo>
                      <a:lnTo>
                        <a:pt x="f136" y="f72"/>
                      </a:lnTo>
                      <a:lnTo>
                        <a:pt x="f136" y="f72"/>
                      </a:lnTo>
                      <a:lnTo>
                        <a:pt x="f137" y="f54"/>
                      </a:lnTo>
                      <a:lnTo>
                        <a:pt x="f138" y="f49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93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4" y="f146"/>
                      </a:lnTo>
                      <a:lnTo>
                        <a:pt x="f5" y="f147"/>
                      </a:lnTo>
                      <a:lnTo>
                        <a:pt x="f144" y="f148"/>
                      </a:lnTo>
                      <a:lnTo>
                        <a:pt x="f95" y="f149"/>
                      </a:lnTo>
                      <a:lnTo>
                        <a:pt x="f101" y="f150"/>
                      </a:lnTo>
                      <a:lnTo>
                        <a:pt x="f101" y="f150"/>
                      </a:lnTo>
                      <a:lnTo>
                        <a:pt x="f103" y="f151"/>
                      </a:lnTo>
                      <a:lnTo>
                        <a:pt x="f152" y="f153"/>
                      </a:lnTo>
                      <a:lnTo>
                        <a:pt x="f103" y="f154"/>
                      </a:lnTo>
                      <a:lnTo>
                        <a:pt x="f103" y="f155"/>
                      </a:lnTo>
                      <a:lnTo>
                        <a:pt x="f103" y="f155"/>
                      </a:lnTo>
                      <a:lnTo>
                        <a:pt x="f103" y="f7"/>
                      </a:lnTo>
                      <a:lnTo>
                        <a:pt x="f156" y="f7"/>
                      </a:lnTo>
                      <a:lnTo>
                        <a:pt x="f156" y="f7"/>
                      </a:lnTo>
                      <a:lnTo>
                        <a:pt x="f157" y="f158"/>
                      </a:lnTo>
                      <a:lnTo>
                        <a:pt x="f159" y="f7"/>
                      </a:lnTo>
                      <a:lnTo>
                        <a:pt x="f160" y="f7"/>
                      </a:lnTo>
                      <a:lnTo>
                        <a:pt x="f161" y="f162"/>
                      </a:lnTo>
                      <a:lnTo>
                        <a:pt x="f163" y="f38"/>
                      </a:lnTo>
                      <a:lnTo>
                        <a:pt x="f164" y="f5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9" y="f167"/>
                      </a:lnTo>
                      <a:lnTo>
                        <a:pt x="f6" y="f132"/>
                      </a:lnTo>
                      <a:lnTo>
                        <a:pt x="f6" y="f8"/>
                      </a:lnTo>
                      <a:close/>
                      <a:moveTo>
                        <a:pt x="f63" y="f56"/>
                      </a:moveTo>
                      <a:lnTo>
                        <a:pt x="f63" y="f56"/>
                      </a:lnTo>
                      <a:lnTo>
                        <a:pt x="f63" y="f168"/>
                      </a:lnTo>
                      <a:lnTo>
                        <a:pt x="f63" y="f56"/>
                      </a:lnTo>
                      <a:lnTo>
                        <a:pt x="f63" y="f56"/>
                      </a:lnTo>
                      <a:close/>
                    </a:path>
                  </a:pathLst>
                </a:custGeom>
                <a:solidFill>
                  <a:srgbClr val="D8F2AB">
                    <a:alpha val="9000"/>
                  </a:srgbClr>
                </a:solidFill>
                <a:ln w="9528" cap="flat">
                  <a:solidFill>
                    <a:srgbClr val="FEFFFF">
                      <a:alpha val="12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66" name="Group 102">
                <a:extLst>
                  <a:ext uri="{FF2B5EF4-FFF2-40B4-BE49-F238E27FC236}">
                    <a16:creationId xmlns:a16="http://schemas.microsoft.com/office/drawing/2014/main" id="{C48EAE76-16EE-434A-8CA6-DE5C1CBC07B7}"/>
                  </a:ext>
                </a:extLst>
              </p:cNvPr>
              <p:cNvGrpSpPr/>
              <p:nvPr/>
            </p:nvGrpSpPr>
            <p:grpSpPr>
              <a:xfrm>
                <a:off x="8652528" y="1679935"/>
                <a:ext cx="1428082" cy="1858042"/>
                <a:chOff x="8652528" y="1679935"/>
                <a:chExt cx="1428082" cy="1858042"/>
              </a:xfrm>
            </p:grpSpPr>
            <p:sp>
              <p:nvSpPr>
                <p:cNvPr id="67" name="Freeform 70">
                  <a:extLst>
                    <a:ext uri="{FF2B5EF4-FFF2-40B4-BE49-F238E27FC236}">
                      <a16:creationId xmlns:a16="http://schemas.microsoft.com/office/drawing/2014/main" id="{63865519-D8EE-47B3-B2F9-452D2E0EE1B3}"/>
                    </a:ext>
                  </a:extLst>
                </p:cNvPr>
                <p:cNvSpPr/>
                <p:nvPr/>
              </p:nvSpPr>
              <p:spPr>
                <a:xfrm>
                  <a:off x="9323560" y="2196050"/>
                  <a:ext cx="326907" cy="21504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52"/>
                    <a:gd name="f7" fmla="val 100"/>
                    <a:gd name="f8" fmla="val 138"/>
                    <a:gd name="f9" fmla="val 90"/>
                    <a:gd name="f10" fmla="val 34"/>
                    <a:gd name="f11" fmla="val 18"/>
                    <a:gd name="f12" fmla="val 16"/>
                    <a:gd name="f13" fmla="val 6"/>
                    <a:gd name="f14" fmla="val 10"/>
                    <a:gd name="f15" fmla="val 2"/>
                    <a:gd name="f16" fmla="val 4"/>
                    <a:gd name="f17" fmla="val 8"/>
                    <a:gd name="f18" fmla="val 24"/>
                    <a:gd name="f19" fmla="val 92"/>
                    <a:gd name="f20" fmla="+- 0 0 -90"/>
                    <a:gd name="f21" fmla="*/ f3 1 152"/>
                    <a:gd name="f22" fmla="*/ f4 1 100"/>
                    <a:gd name="f23" fmla="+- f7 0 f5"/>
                    <a:gd name="f24" fmla="+- f6 0 f5"/>
                    <a:gd name="f25" fmla="*/ f20 f0 1"/>
                    <a:gd name="f26" fmla="*/ f24 1 152"/>
                    <a:gd name="f27" fmla="*/ f23 1 100"/>
                    <a:gd name="f28" fmla="*/ 152 f24 1"/>
                    <a:gd name="f29" fmla="*/ 100 f23 1"/>
                    <a:gd name="f30" fmla="*/ 138 f24 1"/>
                    <a:gd name="f31" fmla="*/ 90 f23 1"/>
                    <a:gd name="f32" fmla="*/ 34 f24 1"/>
                    <a:gd name="f33" fmla="*/ 18 f23 1"/>
                    <a:gd name="f34" fmla="*/ 16 f24 1"/>
                    <a:gd name="f35" fmla="*/ 6 f23 1"/>
                    <a:gd name="f36" fmla="*/ 10 f24 1"/>
                    <a:gd name="f37" fmla="*/ 2 f23 1"/>
                    <a:gd name="f38" fmla="*/ 4 f24 1"/>
                    <a:gd name="f39" fmla="*/ 0 f23 1"/>
                    <a:gd name="f40" fmla="*/ 0 f24 1"/>
                    <a:gd name="f41" fmla="*/ 8 f24 1"/>
                    <a:gd name="f42" fmla="*/ 8 f23 1"/>
                    <a:gd name="f43" fmla="*/ 24 f24 1"/>
                    <a:gd name="f44" fmla="*/ 92 f23 1"/>
                    <a:gd name="f45" fmla="*/ f25 1 f2"/>
                    <a:gd name="f46" fmla="*/ f28 1 152"/>
                    <a:gd name="f47" fmla="*/ f29 1 100"/>
                    <a:gd name="f48" fmla="*/ f30 1 152"/>
                    <a:gd name="f49" fmla="*/ f31 1 100"/>
                    <a:gd name="f50" fmla="*/ f32 1 152"/>
                    <a:gd name="f51" fmla="*/ f33 1 100"/>
                    <a:gd name="f52" fmla="*/ f34 1 152"/>
                    <a:gd name="f53" fmla="*/ f35 1 100"/>
                    <a:gd name="f54" fmla="*/ f36 1 152"/>
                    <a:gd name="f55" fmla="*/ f37 1 100"/>
                    <a:gd name="f56" fmla="*/ f38 1 152"/>
                    <a:gd name="f57" fmla="*/ f39 1 100"/>
                    <a:gd name="f58" fmla="*/ f40 1 152"/>
                    <a:gd name="f59" fmla="*/ f41 1 152"/>
                    <a:gd name="f60" fmla="*/ f42 1 100"/>
                    <a:gd name="f61" fmla="*/ f43 1 152"/>
                    <a:gd name="f62" fmla="*/ f44 1 100"/>
                    <a:gd name="f63" fmla="*/ 0 1 f26"/>
                    <a:gd name="f64" fmla="*/ f6 1 f26"/>
                    <a:gd name="f65" fmla="*/ 0 1 f27"/>
                    <a:gd name="f66" fmla="*/ f7 1 f27"/>
                    <a:gd name="f67" fmla="+- f45 0 f1"/>
                    <a:gd name="f68" fmla="*/ f46 1 f26"/>
                    <a:gd name="f69" fmla="*/ f47 1 f27"/>
                    <a:gd name="f70" fmla="*/ f48 1 f26"/>
                    <a:gd name="f71" fmla="*/ f49 1 f27"/>
                    <a:gd name="f72" fmla="*/ f50 1 f26"/>
                    <a:gd name="f73" fmla="*/ f51 1 f27"/>
                    <a:gd name="f74" fmla="*/ f52 1 f26"/>
                    <a:gd name="f75" fmla="*/ f53 1 f27"/>
                    <a:gd name="f76" fmla="*/ f54 1 f26"/>
                    <a:gd name="f77" fmla="*/ f55 1 f27"/>
                    <a:gd name="f78" fmla="*/ f56 1 f26"/>
                    <a:gd name="f79" fmla="*/ f57 1 f27"/>
                    <a:gd name="f80" fmla="*/ f58 1 f26"/>
                    <a:gd name="f81" fmla="*/ f59 1 f26"/>
                    <a:gd name="f82" fmla="*/ f60 1 f27"/>
                    <a:gd name="f83" fmla="*/ f61 1 f26"/>
                    <a:gd name="f84" fmla="*/ f62 1 f27"/>
                    <a:gd name="f85" fmla="*/ f63 f21 1"/>
                    <a:gd name="f86" fmla="*/ f64 f21 1"/>
                    <a:gd name="f87" fmla="*/ f66 f22 1"/>
                    <a:gd name="f88" fmla="*/ f65 f22 1"/>
                    <a:gd name="f89" fmla="*/ f68 f21 1"/>
                    <a:gd name="f90" fmla="*/ f69 f22 1"/>
                    <a:gd name="f91" fmla="*/ f70 f21 1"/>
                    <a:gd name="f92" fmla="*/ f71 f22 1"/>
                    <a:gd name="f93" fmla="*/ f72 f21 1"/>
                    <a:gd name="f94" fmla="*/ f73 f22 1"/>
                    <a:gd name="f95" fmla="*/ f74 f21 1"/>
                    <a:gd name="f96" fmla="*/ f75 f22 1"/>
                    <a:gd name="f97" fmla="*/ f76 f21 1"/>
                    <a:gd name="f98" fmla="*/ f77 f22 1"/>
                    <a:gd name="f99" fmla="*/ f78 f21 1"/>
                    <a:gd name="f100" fmla="*/ f79 f22 1"/>
                    <a:gd name="f101" fmla="*/ f80 f21 1"/>
                    <a:gd name="f102" fmla="*/ f81 f21 1"/>
                    <a:gd name="f103" fmla="*/ f82 f22 1"/>
                    <a:gd name="f104" fmla="*/ f83 f21 1"/>
                    <a:gd name="f105" fmla="*/ f84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91" y="f92"/>
                    </a:cxn>
                    <a:cxn ang="f67">
                      <a:pos x="f93" y="f94"/>
                    </a:cxn>
                    <a:cxn ang="f67">
                      <a:pos x="f93" y="f94"/>
                    </a:cxn>
                    <a:cxn ang="f67">
                      <a:pos x="f95" y="f96"/>
                    </a:cxn>
                    <a:cxn ang="f67">
                      <a:pos x="f95" y="f96"/>
                    </a:cxn>
                    <a:cxn ang="f67">
                      <a:pos x="f97" y="f98"/>
                    </a:cxn>
                    <a:cxn ang="f67">
                      <a:pos x="f99" y="f100"/>
                    </a:cxn>
                    <a:cxn ang="f67">
                      <a:pos x="f99" y="f100"/>
                    </a:cxn>
                    <a:cxn ang="f67">
                      <a:pos x="f101" y="f100"/>
                    </a:cxn>
                    <a:cxn ang="f67">
                      <a:pos x="f101" y="f98"/>
                    </a:cxn>
                    <a:cxn ang="f67">
                      <a:pos x="f101" y="f98"/>
                    </a:cxn>
                    <a:cxn ang="f67">
                      <a:pos x="f99" y="f96"/>
                    </a:cxn>
                    <a:cxn ang="f67">
                      <a:pos x="f102" y="f103"/>
                    </a:cxn>
                    <a:cxn ang="f67">
                      <a:pos x="f102" y="f103"/>
                    </a:cxn>
                    <a:cxn ang="f67">
                      <a:pos x="f104" y="f94"/>
                    </a:cxn>
                    <a:cxn ang="f67">
                      <a:pos x="f91" y="f105"/>
                    </a:cxn>
                    <a:cxn ang="f67">
                      <a:pos x="f91" y="f105"/>
                    </a:cxn>
                    <a:cxn ang="f67">
                      <a:pos x="f89" y="f90"/>
                    </a:cxn>
                    <a:cxn ang="f67">
                      <a:pos x="f89" y="f90"/>
                    </a:cxn>
                  </a:cxnLst>
                  <a:rect l="f85" t="f88" r="f86" b="f87"/>
                  <a:pathLst>
                    <a:path w="152" h="10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5" y="f5"/>
                      </a:lnTo>
                      <a:lnTo>
                        <a:pt x="f5" y="f15"/>
                      </a:lnTo>
                      <a:lnTo>
                        <a:pt x="f5" y="f15"/>
                      </a:lnTo>
                      <a:lnTo>
                        <a:pt x="f16" y="f13"/>
                      </a:lnTo>
                      <a:lnTo>
                        <a:pt x="f17" y="f17"/>
                      </a:lnTo>
                      <a:lnTo>
                        <a:pt x="f17" y="f17"/>
                      </a:lnTo>
                      <a:lnTo>
                        <a:pt x="f18" y="f11"/>
                      </a:lnTo>
                      <a:lnTo>
                        <a:pt x="f8" y="f19"/>
                      </a:lnTo>
                      <a:lnTo>
                        <a:pt x="f8" y="f19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8" name="Freeform 71">
                  <a:extLst>
                    <a:ext uri="{FF2B5EF4-FFF2-40B4-BE49-F238E27FC236}">
                      <a16:creationId xmlns:a16="http://schemas.microsoft.com/office/drawing/2014/main" id="{8F8EDE9C-D5FD-4065-83BA-37AE4DF19526}"/>
                    </a:ext>
                  </a:extLst>
                </p:cNvPr>
                <p:cNvSpPr/>
                <p:nvPr/>
              </p:nvSpPr>
              <p:spPr>
                <a:xfrm>
                  <a:off x="9654774" y="2419703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69" name="Freeform 72">
                  <a:extLst>
                    <a:ext uri="{FF2B5EF4-FFF2-40B4-BE49-F238E27FC236}">
                      <a16:creationId xmlns:a16="http://schemas.microsoft.com/office/drawing/2014/main" id="{1AFF32A6-0D3A-4CCB-AAA9-F7528DA18450}"/>
                    </a:ext>
                  </a:extLst>
                </p:cNvPr>
                <p:cNvSpPr/>
                <p:nvPr/>
              </p:nvSpPr>
              <p:spPr>
                <a:xfrm>
                  <a:off x="9667676" y="2019708"/>
                  <a:ext cx="73124" cy="38709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4"/>
                    <a:gd name="f7" fmla="val 178"/>
                    <a:gd name="f8" fmla="val 4"/>
                    <a:gd name="f9" fmla="val 162"/>
                    <a:gd name="f10" fmla="val 28"/>
                    <a:gd name="f11" fmla="val 30"/>
                    <a:gd name="f12" fmla="val 10"/>
                    <a:gd name="f13" fmla="val 6"/>
                    <a:gd name="f14" fmla="val 2"/>
                    <a:gd name="f15" fmla="val 32"/>
                    <a:gd name="f16" fmla="val 8"/>
                    <a:gd name="f17" fmla="val 26"/>
                    <a:gd name="f18" fmla="val 14"/>
                    <a:gd name="f19" fmla="val 22"/>
                    <a:gd name="f20" fmla="val 38"/>
                    <a:gd name="f21" fmla="+- 0 0 -90"/>
                    <a:gd name="f22" fmla="*/ f3 1 34"/>
                    <a:gd name="f23" fmla="*/ f4 1 180"/>
                    <a:gd name="f24" fmla="+- f2 0 f5"/>
                    <a:gd name="f25" fmla="+- f6 0 f5"/>
                    <a:gd name="f26" fmla="*/ f21 f0 1"/>
                    <a:gd name="f27" fmla="*/ f25 1 34"/>
                    <a:gd name="f28" fmla="*/ f24 1 180"/>
                    <a:gd name="f29" fmla="*/ 0 f25 1"/>
                    <a:gd name="f30" fmla="*/ 178 f24 1"/>
                    <a:gd name="f31" fmla="*/ 4 f25 1"/>
                    <a:gd name="f32" fmla="*/ 162 f24 1"/>
                    <a:gd name="f33" fmla="*/ 28 f25 1"/>
                    <a:gd name="f34" fmla="*/ 30 f24 1"/>
                    <a:gd name="f35" fmla="*/ 34 f25 1"/>
                    <a:gd name="f36" fmla="*/ 10 f24 1"/>
                    <a:gd name="f37" fmla="*/ 6 f24 1"/>
                    <a:gd name="f38" fmla="*/ 2 f24 1"/>
                    <a:gd name="f39" fmla="*/ 32 f25 1"/>
                    <a:gd name="f40" fmla="*/ 0 f24 1"/>
                    <a:gd name="f41" fmla="*/ 30 f25 1"/>
                    <a:gd name="f42" fmla="*/ 8 f24 1"/>
                    <a:gd name="f43" fmla="*/ 26 f25 1"/>
                    <a:gd name="f44" fmla="*/ 14 f24 1"/>
                    <a:gd name="f45" fmla="*/ 22 f25 1"/>
                    <a:gd name="f46" fmla="*/ 38 f24 1"/>
                    <a:gd name="f47" fmla="*/ 2 f25 1"/>
                    <a:gd name="f48" fmla="*/ 180 f24 1"/>
                    <a:gd name="f49" fmla="*/ f26 1 f2"/>
                    <a:gd name="f50" fmla="*/ f29 1 34"/>
                    <a:gd name="f51" fmla="*/ f30 1 180"/>
                    <a:gd name="f52" fmla="*/ f31 1 34"/>
                    <a:gd name="f53" fmla="*/ f32 1 180"/>
                    <a:gd name="f54" fmla="*/ f33 1 34"/>
                    <a:gd name="f55" fmla="*/ f34 1 180"/>
                    <a:gd name="f56" fmla="*/ f35 1 34"/>
                    <a:gd name="f57" fmla="*/ f36 1 180"/>
                    <a:gd name="f58" fmla="*/ f37 1 180"/>
                    <a:gd name="f59" fmla="*/ f38 1 180"/>
                    <a:gd name="f60" fmla="*/ f39 1 34"/>
                    <a:gd name="f61" fmla="*/ f40 1 180"/>
                    <a:gd name="f62" fmla="*/ f41 1 34"/>
                    <a:gd name="f63" fmla="*/ f42 1 180"/>
                    <a:gd name="f64" fmla="*/ f43 1 34"/>
                    <a:gd name="f65" fmla="*/ f44 1 180"/>
                    <a:gd name="f66" fmla="*/ f45 1 34"/>
                    <a:gd name="f67" fmla="*/ f46 1 180"/>
                    <a:gd name="f68" fmla="*/ f47 1 34"/>
                    <a:gd name="f69" fmla="*/ f48 1 180"/>
                    <a:gd name="f70" fmla="*/ 0 1 f27"/>
                    <a:gd name="f71" fmla="*/ f6 1 f27"/>
                    <a:gd name="f72" fmla="*/ 0 1 f28"/>
                    <a:gd name="f73" fmla="*/ f2 1 f28"/>
                    <a:gd name="f74" fmla="+- f49 0 f1"/>
                    <a:gd name="f75" fmla="*/ f50 1 f27"/>
                    <a:gd name="f76" fmla="*/ f51 1 f28"/>
                    <a:gd name="f77" fmla="*/ f52 1 f27"/>
                    <a:gd name="f78" fmla="*/ f53 1 f28"/>
                    <a:gd name="f79" fmla="*/ f54 1 f27"/>
                    <a:gd name="f80" fmla="*/ f55 1 f28"/>
                    <a:gd name="f81" fmla="*/ f56 1 f27"/>
                    <a:gd name="f82" fmla="*/ f57 1 f28"/>
                    <a:gd name="f83" fmla="*/ f58 1 f28"/>
                    <a:gd name="f84" fmla="*/ f59 1 f28"/>
                    <a:gd name="f85" fmla="*/ f60 1 f27"/>
                    <a:gd name="f86" fmla="*/ f61 1 f28"/>
                    <a:gd name="f87" fmla="*/ f62 1 f27"/>
                    <a:gd name="f88" fmla="*/ f63 1 f28"/>
                    <a:gd name="f89" fmla="*/ f64 1 f27"/>
                    <a:gd name="f90" fmla="*/ f65 1 f28"/>
                    <a:gd name="f91" fmla="*/ f66 1 f27"/>
                    <a:gd name="f92" fmla="*/ f67 1 f28"/>
                    <a:gd name="f93" fmla="*/ f68 1 f27"/>
                    <a:gd name="f94" fmla="*/ f69 1 f28"/>
                    <a:gd name="f95" fmla="*/ f70 f22 1"/>
                    <a:gd name="f96" fmla="*/ f71 f22 1"/>
                    <a:gd name="f97" fmla="*/ f73 f23 1"/>
                    <a:gd name="f98" fmla="*/ f72 f23 1"/>
                    <a:gd name="f99" fmla="*/ f75 f22 1"/>
                    <a:gd name="f100" fmla="*/ f76 f23 1"/>
                    <a:gd name="f101" fmla="*/ f77 f22 1"/>
                    <a:gd name="f102" fmla="*/ f78 f23 1"/>
                    <a:gd name="f103" fmla="*/ f79 f22 1"/>
                    <a:gd name="f104" fmla="*/ f80 f23 1"/>
                    <a:gd name="f105" fmla="*/ f81 f22 1"/>
                    <a:gd name="f106" fmla="*/ f82 f23 1"/>
                    <a:gd name="f107" fmla="*/ f83 f23 1"/>
                    <a:gd name="f108" fmla="*/ f84 f23 1"/>
                    <a:gd name="f109" fmla="*/ f85 f22 1"/>
                    <a:gd name="f110" fmla="*/ f86 f23 1"/>
                    <a:gd name="f111" fmla="*/ f87 f22 1"/>
                    <a:gd name="f112" fmla="*/ f88 f23 1"/>
                    <a:gd name="f113" fmla="*/ f89 f22 1"/>
                    <a:gd name="f114" fmla="*/ f90 f23 1"/>
                    <a:gd name="f115" fmla="*/ f91 f22 1"/>
                    <a:gd name="f116" fmla="*/ f92 f23 1"/>
                    <a:gd name="f117" fmla="*/ f93 f22 1"/>
                    <a:gd name="f118" fmla="*/ f94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101" y="f102"/>
                    </a:cxn>
                    <a:cxn ang="f74">
                      <a:pos x="f103" y="f104"/>
                    </a:cxn>
                    <a:cxn ang="f74">
                      <a:pos x="f103" y="f104"/>
                    </a:cxn>
                    <a:cxn ang="f74">
                      <a:pos x="f105" y="f106"/>
                    </a:cxn>
                    <a:cxn ang="f74">
                      <a:pos x="f105" y="f106"/>
                    </a:cxn>
                    <a:cxn ang="f74">
                      <a:pos x="f105" y="f107"/>
                    </a:cxn>
                    <a:cxn ang="f74">
                      <a:pos x="f105" y="f108"/>
                    </a:cxn>
                    <a:cxn ang="f74">
                      <a:pos x="f105" y="f108"/>
                    </a:cxn>
                    <a:cxn ang="f74">
                      <a:pos x="f109" y="f110"/>
                    </a:cxn>
                    <a:cxn ang="f74">
                      <a:pos x="f111" y="f108"/>
                    </a:cxn>
                    <a:cxn ang="f74">
                      <a:pos x="f111" y="f108"/>
                    </a:cxn>
                    <a:cxn ang="f74">
                      <a:pos x="f103" y="f112"/>
                    </a:cxn>
                    <a:cxn ang="f74">
                      <a:pos x="f113" y="f114"/>
                    </a:cxn>
                    <a:cxn ang="f74">
                      <a:pos x="f113" y="f114"/>
                    </a:cxn>
                    <a:cxn ang="f74">
                      <a:pos x="f115" y="f116"/>
                    </a:cxn>
                    <a:cxn ang="f74">
                      <a:pos x="f117" y="f102"/>
                    </a:cxn>
                    <a:cxn ang="f74">
                      <a:pos x="f117" y="f102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99" y="f118"/>
                    </a:cxn>
                    <a:cxn ang="f74">
                      <a:pos x="f99" y="f118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</a:cxnLst>
                  <a:rect l="f95" t="f98" r="f96" b="f97"/>
                  <a:pathLst>
                    <a:path w="34" h="180">
                      <a:moveTo>
                        <a:pt x="f5" y="f7"/>
                      </a:move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6" y="f12"/>
                      </a:lnTo>
                      <a:lnTo>
                        <a:pt x="f6" y="f12"/>
                      </a:lnTo>
                      <a:lnTo>
                        <a:pt x="f6" y="f13"/>
                      </a:lnTo>
                      <a:lnTo>
                        <a:pt x="f6" y="f14"/>
                      </a:lnTo>
                      <a:lnTo>
                        <a:pt x="f6" y="f14"/>
                      </a:lnTo>
                      <a:lnTo>
                        <a:pt x="f15" y="f5"/>
                      </a:lnTo>
                      <a:lnTo>
                        <a:pt x="f11" y="f14"/>
                      </a:lnTo>
                      <a:lnTo>
                        <a:pt x="f11" y="f14"/>
                      </a:lnTo>
                      <a:lnTo>
                        <a:pt x="f10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4" y="f9"/>
                      </a:lnTo>
                      <a:lnTo>
                        <a:pt x="f14" y="f9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2"/>
                      </a:lnTo>
                      <a:lnTo>
                        <a:pt x="f5" y="f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0" name="Freeform 73">
                  <a:extLst>
                    <a:ext uri="{FF2B5EF4-FFF2-40B4-BE49-F238E27FC236}">
                      <a16:creationId xmlns:a16="http://schemas.microsoft.com/office/drawing/2014/main" id="{978B22C9-AF86-45B1-AB98-0CB89DBC782E}"/>
                    </a:ext>
                  </a:extLst>
                </p:cNvPr>
                <p:cNvSpPr/>
                <p:nvPr/>
              </p:nvSpPr>
              <p:spPr>
                <a:xfrm>
                  <a:off x="8652528" y="1679935"/>
                  <a:ext cx="1428082" cy="1858042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664"/>
                    <a:gd name="f8" fmla="val 864"/>
                    <a:gd name="f9" fmla="val 566"/>
                    <a:gd name="f10" fmla="val 472"/>
                    <a:gd name="f11" fmla="val 568"/>
                    <a:gd name="f12" fmla="val 572"/>
                    <a:gd name="f13" fmla="val 476"/>
                    <a:gd name="f14" fmla="val 582"/>
                    <a:gd name="f15" fmla="val 488"/>
                    <a:gd name="f16" fmla="val 612"/>
                    <a:gd name="f17" fmla="val 532"/>
                    <a:gd name="f18" fmla="val 660"/>
                    <a:gd name="f19" fmla="val 604"/>
                    <a:gd name="f20" fmla="val 608"/>
                    <a:gd name="f21" fmla="val 356"/>
                    <a:gd name="f22" fmla="val 650"/>
                    <a:gd name="f23" fmla="val 354"/>
                    <a:gd name="f24" fmla="val 346"/>
                    <a:gd name="f25" fmla="val 638"/>
                    <a:gd name="f26" fmla="val 20"/>
                    <a:gd name="f27" fmla="val 624"/>
                    <a:gd name="f28" fmla="val 34"/>
                    <a:gd name="f29" fmla="val 50"/>
                    <a:gd name="f30" fmla="val 594"/>
                    <a:gd name="f31" fmla="val 68"/>
                    <a:gd name="f32" fmla="val 580"/>
                    <a:gd name="f33" fmla="val 86"/>
                    <a:gd name="f34" fmla="val 104"/>
                    <a:gd name="f35" fmla="val 558"/>
                    <a:gd name="f36" fmla="val 124"/>
                    <a:gd name="f37" fmla="val 548"/>
                    <a:gd name="f38" fmla="val 146"/>
                    <a:gd name="f39" fmla="val 540"/>
                    <a:gd name="f40" fmla="val 166"/>
                    <a:gd name="f41" fmla="val 524"/>
                    <a:gd name="f42" fmla="val 214"/>
                    <a:gd name="f43" fmla="val 514"/>
                    <a:gd name="f44" fmla="val 254"/>
                    <a:gd name="f45" fmla="val 508"/>
                    <a:gd name="f46" fmla="val 294"/>
                    <a:gd name="f47" fmla="val 504"/>
                    <a:gd name="f48" fmla="val 330"/>
                    <a:gd name="f49" fmla="val 502"/>
                    <a:gd name="f50" fmla="val 498"/>
                    <a:gd name="f51" fmla="val 358"/>
                    <a:gd name="f52" fmla="val 490"/>
                    <a:gd name="f53" fmla="val 350"/>
                    <a:gd name="f54" fmla="val 342"/>
                    <a:gd name="f55" fmla="val 340"/>
                    <a:gd name="f56" fmla="val 484"/>
                    <a:gd name="f57" fmla="val 338"/>
                    <a:gd name="f58" fmla="val 480"/>
                    <a:gd name="f59" fmla="val 336"/>
                    <a:gd name="f60" fmla="val 474"/>
                    <a:gd name="f61" fmla="val 468"/>
                    <a:gd name="f62" fmla="val 466"/>
                    <a:gd name="f63" fmla="val 464"/>
                    <a:gd name="f64" fmla="val 462"/>
                    <a:gd name="f65" fmla="val 344"/>
                    <a:gd name="f66" fmla="val 460"/>
                    <a:gd name="f67" fmla="val 456"/>
                    <a:gd name="f68" fmla="val 454"/>
                    <a:gd name="f69" fmla="val 458"/>
                    <a:gd name="f70" fmla="val 362"/>
                    <a:gd name="f71" fmla="val 370"/>
                    <a:gd name="f72" fmla="val 374"/>
                    <a:gd name="f73" fmla="val 376"/>
                    <a:gd name="f74" fmla="val 434"/>
                    <a:gd name="f75" fmla="val 406"/>
                    <a:gd name="f76" fmla="val 372"/>
                    <a:gd name="f77" fmla="val 314"/>
                    <a:gd name="f78" fmla="val 292"/>
                    <a:gd name="f79" fmla="val 272"/>
                    <a:gd name="f80" fmla="val 270"/>
                    <a:gd name="f81" fmla="val 264"/>
                    <a:gd name="f82" fmla="val 248"/>
                    <a:gd name="f83" fmla="val 256"/>
                    <a:gd name="f84" fmla="val 226"/>
                    <a:gd name="f85" fmla="val 250"/>
                    <a:gd name="f86" fmla="val 204"/>
                    <a:gd name="f87" fmla="val 246"/>
                    <a:gd name="f88" fmla="val 182"/>
                    <a:gd name="f89" fmla="val 244"/>
                    <a:gd name="f90" fmla="val 160"/>
                    <a:gd name="f91" fmla="val 242"/>
                    <a:gd name="f92" fmla="val 138"/>
                    <a:gd name="f93" fmla="val 116"/>
                    <a:gd name="f94" fmla="val 84"/>
                    <a:gd name="f95" fmla="val 62"/>
                    <a:gd name="f96" fmla="val 252"/>
                    <a:gd name="f97" fmla="val 56"/>
                    <a:gd name="f98" fmla="val 30"/>
                    <a:gd name="f99" fmla="val 266"/>
                    <a:gd name="f100" fmla="val 8"/>
                    <a:gd name="f101" fmla="val 282"/>
                    <a:gd name="f102" fmla="val 296"/>
                    <a:gd name="f103" fmla="val 324"/>
                    <a:gd name="f104" fmla="val 2"/>
                    <a:gd name="f105" fmla="val 14"/>
                    <a:gd name="f106" fmla="val 28"/>
                    <a:gd name="f107" fmla="val 36"/>
                    <a:gd name="f108" fmla="val 364"/>
                    <a:gd name="f109" fmla="val 42"/>
                    <a:gd name="f110" fmla="val 366"/>
                    <a:gd name="f111" fmla="val 46"/>
                    <a:gd name="f112" fmla="val 368"/>
                    <a:gd name="f113" fmla="val 52"/>
                    <a:gd name="f114" fmla="val 60"/>
                    <a:gd name="f115" fmla="val 64"/>
                    <a:gd name="f116" fmla="val 380"/>
                    <a:gd name="f117" fmla="val 70"/>
                    <a:gd name="f118" fmla="val 384"/>
                    <a:gd name="f119" fmla="val 78"/>
                    <a:gd name="f120" fmla="val 386"/>
                    <a:gd name="f121" fmla="val 92"/>
                    <a:gd name="f122" fmla="val 390"/>
                    <a:gd name="f123" fmla="val 98"/>
                    <a:gd name="f124" fmla="val 394"/>
                    <a:gd name="f125" fmla="val 100"/>
                    <a:gd name="f126" fmla="val 398"/>
                    <a:gd name="f127" fmla="val 402"/>
                    <a:gd name="f128" fmla="val 112"/>
                    <a:gd name="f129" fmla="val 120"/>
                    <a:gd name="f130" fmla="val 410"/>
                    <a:gd name="f131" fmla="val 126"/>
                    <a:gd name="f132" fmla="val 418"/>
                    <a:gd name="f133" fmla="val 130"/>
                    <a:gd name="f134" fmla="val 426"/>
                    <a:gd name="f135" fmla="val 430"/>
                    <a:gd name="f136" fmla="val 132"/>
                    <a:gd name="f137" fmla="val 136"/>
                    <a:gd name="f138" fmla="val 436"/>
                    <a:gd name="f139" fmla="val 142"/>
                    <a:gd name="f140" fmla="val 438"/>
                    <a:gd name="f141" fmla="val 442"/>
                    <a:gd name="f142" fmla="val 150"/>
                    <a:gd name="f143" fmla="val 446"/>
                    <a:gd name="f144" fmla="val 152"/>
                    <a:gd name="f145" fmla="val 452"/>
                    <a:gd name="f146" fmla="val 154"/>
                    <a:gd name="f147" fmla="val 158"/>
                    <a:gd name="f148" fmla="val 170"/>
                    <a:gd name="f149" fmla="val 174"/>
                    <a:gd name="f150" fmla="val 178"/>
                    <a:gd name="f151" fmla="val 486"/>
                    <a:gd name="f152" fmla="val 186"/>
                    <a:gd name="f153" fmla="val 192"/>
                    <a:gd name="f154" fmla="val 494"/>
                    <a:gd name="f155" fmla="val 200"/>
                    <a:gd name="f156" fmla="val 500"/>
                    <a:gd name="f157" fmla="val 216"/>
                    <a:gd name="f158" fmla="val 510"/>
                    <a:gd name="f159" fmla="val 224"/>
                    <a:gd name="f160" fmla="val 516"/>
                    <a:gd name="f161" fmla="val 230"/>
                    <a:gd name="f162" fmla="val 518"/>
                    <a:gd name="f163" fmla="val 238"/>
                    <a:gd name="f164" fmla="val 268"/>
                    <a:gd name="f165" fmla="val 512"/>
                    <a:gd name="f166" fmla="val 288"/>
                    <a:gd name="f167" fmla="val 306"/>
                    <a:gd name="f168" fmla="val 496"/>
                    <a:gd name="f169" fmla="val 332"/>
                    <a:gd name="f170" fmla="val 482"/>
                    <a:gd name="f171" fmla="val 334"/>
                    <a:gd name="f172" fmla="val 320"/>
                    <a:gd name="f173" fmla="val 526"/>
                    <a:gd name="f174" fmla="val 302"/>
                    <a:gd name="f175" fmla="val 298"/>
                    <a:gd name="f176" fmla="val 576"/>
                    <a:gd name="f177" fmla="val 586"/>
                    <a:gd name="f178" fmla="val 300"/>
                    <a:gd name="f179" fmla="val 310"/>
                    <a:gd name="f180" fmla="val 598"/>
                    <a:gd name="f181" fmla="val 318"/>
                    <a:gd name="f182" fmla="val 622"/>
                    <a:gd name="f183" fmla="val 630"/>
                    <a:gd name="f184" fmla="val 644"/>
                    <a:gd name="f185" fmla="val 646"/>
                    <a:gd name="f186" fmla="val 648"/>
                    <a:gd name="f187" fmla="val 396"/>
                    <a:gd name="f188" fmla="val 654"/>
                    <a:gd name="f189" fmla="val 404"/>
                    <a:gd name="f190" fmla="val 662"/>
                    <a:gd name="f191" fmla="val 414"/>
                    <a:gd name="f192" fmla="val 670"/>
                    <a:gd name="f193" fmla="val 424"/>
                    <a:gd name="f194" fmla="val 676"/>
                    <a:gd name="f195" fmla="val 428"/>
                    <a:gd name="f196" fmla="val 678"/>
                    <a:gd name="f197" fmla="val 444"/>
                    <a:gd name="f198" fmla="val 680"/>
                    <a:gd name="f199" fmla="val 692"/>
                    <a:gd name="f200" fmla="val 704"/>
                    <a:gd name="f201" fmla="val 710"/>
                    <a:gd name="f202" fmla="val 716"/>
                    <a:gd name="f203" fmla="val 470"/>
                    <a:gd name="f204" fmla="val 730"/>
                    <a:gd name="f205" fmla="val 740"/>
                    <a:gd name="f206" fmla="val 750"/>
                    <a:gd name="f207" fmla="val 760"/>
                    <a:gd name="f208" fmla="val 770"/>
                    <a:gd name="f209" fmla="val 788"/>
                    <a:gd name="f210" fmla="val 800"/>
                    <a:gd name="f211" fmla="val 810"/>
                    <a:gd name="f212" fmla="val 816"/>
                    <a:gd name="f213" fmla="val 824"/>
                    <a:gd name="f214" fmla="val 832"/>
                    <a:gd name="f215" fmla="val 852"/>
                    <a:gd name="f216" fmla="val 858"/>
                    <a:gd name="f217" fmla="val 860"/>
                    <a:gd name="f218" fmla="val 798"/>
                    <a:gd name="f219" fmla="val 492"/>
                    <a:gd name="f220" fmla="val 792"/>
                    <a:gd name="f221" fmla="val 786"/>
                    <a:gd name="f222" fmla="val 784"/>
                    <a:gd name="f223" fmla="val 778"/>
                    <a:gd name="f224" fmla="val 506"/>
                    <a:gd name="f225" fmla="val 758"/>
                    <a:gd name="f226" fmla="val 748"/>
                    <a:gd name="f227" fmla="val 520"/>
                    <a:gd name="f228" fmla="val 726"/>
                    <a:gd name="f229" fmla="val 694"/>
                    <a:gd name="f230" fmla="val 578"/>
                    <a:gd name="f231" fmla="val 538"/>
                    <a:gd name="f232" fmla="val 528"/>
                    <a:gd name="f233" fmla="val 542"/>
                    <a:gd name="f234" fmla="val 544"/>
                    <a:gd name="f235" fmla="val 588"/>
                    <a:gd name="f236" fmla="val 556"/>
                    <a:gd name="f237" fmla="val 570"/>
                    <a:gd name="f238" fmla="val 620"/>
                    <a:gd name="f239" fmla="val 626"/>
                    <a:gd name="f240" fmla="val 584"/>
                    <a:gd name="f241" fmla="val 614"/>
                    <a:gd name="f242" fmla="val 590"/>
                    <a:gd name="f243" fmla="val 552"/>
                    <a:gd name="f244" fmla="val 562"/>
                    <a:gd name="f245" fmla="val 554"/>
                    <a:gd name="f246" fmla="val 550"/>
                    <a:gd name="f247" fmla="val 560"/>
                    <a:gd name="f248" fmla="+- 0 0 -90"/>
                    <a:gd name="f249" fmla="*/ f4 1 664"/>
                    <a:gd name="f250" fmla="*/ f5 1 864"/>
                    <a:gd name="f251" fmla="+- f8 0 f6"/>
                    <a:gd name="f252" fmla="+- f7 0 f6"/>
                    <a:gd name="f253" fmla="*/ f248 f0 1"/>
                    <a:gd name="f254" fmla="*/ f252 1 664"/>
                    <a:gd name="f255" fmla="*/ f251 1 864"/>
                    <a:gd name="f256" fmla="*/ 582 f252 1"/>
                    <a:gd name="f257" fmla="*/ 488 f251 1"/>
                    <a:gd name="f258" fmla="*/ 664 f252 1"/>
                    <a:gd name="f259" fmla="*/ 356 f251 1"/>
                    <a:gd name="f260" fmla="*/ 0 f251 1"/>
                    <a:gd name="f261" fmla="*/ 608 f252 1"/>
                    <a:gd name="f262" fmla="*/ 50 f251 1"/>
                    <a:gd name="f263" fmla="*/ 548 f252 1"/>
                    <a:gd name="f264" fmla="*/ 146 f251 1"/>
                    <a:gd name="f265" fmla="*/ 508 f252 1"/>
                    <a:gd name="f266" fmla="*/ 294 f251 1"/>
                    <a:gd name="f267" fmla="*/ 498 f252 1"/>
                    <a:gd name="f268" fmla="*/ 358 f251 1"/>
                    <a:gd name="f269" fmla="*/ 490 f252 1"/>
                    <a:gd name="f270" fmla="*/ 342 f251 1"/>
                    <a:gd name="f271" fmla="*/ 476 f252 1"/>
                    <a:gd name="f272" fmla="*/ 338 f251 1"/>
                    <a:gd name="f273" fmla="*/ 472 f252 1"/>
                    <a:gd name="f274" fmla="*/ 464 f252 1"/>
                    <a:gd name="f275" fmla="*/ 344 f251 1"/>
                    <a:gd name="f276" fmla="*/ 454 f252 1"/>
                    <a:gd name="f277" fmla="*/ 350 f251 1"/>
                    <a:gd name="f278" fmla="*/ 458 f252 1"/>
                    <a:gd name="f279" fmla="*/ 362 f251 1"/>
                    <a:gd name="f280" fmla="*/ 456 f252 1"/>
                    <a:gd name="f281" fmla="*/ 376 f251 1"/>
                    <a:gd name="f282" fmla="*/ 336 f252 1"/>
                    <a:gd name="f283" fmla="*/ 204 f252 1"/>
                    <a:gd name="f284" fmla="*/ 246 f251 1"/>
                    <a:gd name="f285" fmla="*/ 116 f252 1"/>
                    <a:gd name="f286" fmla="*/ 242 f251 1"/>
                    <a:gd name="f287" fmla="*/ 8 f252 1"/>
                    <a:gd name="f288" fmla="*/ 282 f251 1"/>
                    <a:gd name="f289" fmla="*/ 28 f252 1"/>
                    <a:gd name="f290" fmla="*/ 46 f252 1"/>
                    <a:gd name="f291" fmla="*/ 368 f251 1"/>
                    <a:gd name="f292" fmla="*/ 64 f252 1"/>
                    <a:gd name="f293" fmla="*/ 380 f251 1"/>
                    <a:gd name="f294" fmla="*/ 92 f252 1"/>
                    <a:gd name="f295" fmla="*/ 390 f251 1"/>
                    <a:gd name="f296" fmla="*/ 112 f252 1"/>
                    <a:gd name="f297" fmla="*/ 406 f251 1"/>
                    <a:gd name="f298" fmla="*/ 130 f252 1"/>
                    <a:gd name="f299" fmla="*/ 430 f251 1"/>
                    <a:gd name="f300" fmla="*/ 142 f252 1"/>
                    <a:gd name="f301" fmla="*/ 438 f251 1"/>
                    <a:gd name="f302" fmla="*/ 152 f252 1"/>
                    <a:gd name="f303" fmla="*/ 456 f251 1"/>
                    <a:gd name="f304" fmla="*/ 170 f252 1"/>
                    <a:gd name="f305" fmla="*/ 474 f251 1"/>
                    <a:gd name="f306" fmla="*/ 186 f252 1"/>
                    <a:gd name="f307" fmla="*/ 490 f251 1"/>
                    <a:gd name="f308" fmla="*/ 224 f252 1"/>
                    <a:gd name="f309" fmla="*/ 516 f251 1"/>
                    <a:gd name="f310" fmla="*/ 268 f252 1"/>
                    <a:gd name="f311" fmla="*/ 512 f251 1"/>
                    <a:gd name="f312" fmla="*/ 350 f252 1"/>
                    <a:gd name="f313" fmla="*/ 482 f251 1"/>
                    <a:gd name="f314" fmla="*/ 302 f252 1"/>
                    <a:gd name="f315" fmla="*/ 566 f251 1"/>
                    <a:gd name="f316" fmla="*/ 586 f251 1"/>
                    <a:gd name="f317" fmla="*/ 344 f252 1"/>
                    <a:gd name="f318" fmla="*/ 630 f251 1"/>
                    <a:gd name="f319" fmla="*/ 384 f252 1"/>
                    <a:gd name="f320" fmla="*/ 646 f251 1"/>
                    <a:gd name="f321" fmla="*/ 404 f252 1"/>
                    <a:gd name="f322" fmla="*/ 662 f251 1"/>
                    <a:gd name="f323" fmla="*/ 434 f252 1"/>
                    <a:gd name="f324" fmla="*/ 676 f251 1"/>
                    <a:gd name="f325" fmla="*/ 460 f252 1"/>
                    <a:gd name="f326" fmla="*/ 704 f251 1"/>
                    <a:gd name="f327" fmla="*/ 740 f251 1"/>
                    <a:gd name="f328" fmla="*/ 788 f251 1"/>
                    <a:gd name="f329" fmla="*/ 452 f252 1"/>
                    <a:gd name="f330" fmla="*/ 824 f251 1"/>
                    <a:gd name="f331" fmla="*/ 466 f252 1"/>
                    <a:gd name="f332" fmla="*/ 864 f251 1"/>
                    <a:gd name="f333" fmla="*/ 860 f251 1"/>
                    <a:gd name="f334" fmla="*/ 492 f252 1"/>
                    <a:gd name="f335" fmla="*/ 792 f251 1"/>
                    <a:gd name="f336" fmla="*/ 506 f252 1"/>
                    <a:gd name="f337" fmla="*/ 770 f251 1"/>
                    <a:gd name="f338" fmla="*/ 520 f252 1"/>
                    <a:gd name="f339" fmla="*/ 726 f251 1"/>
                    <a:gd name="f340" fmla="*/ 504 f252 1"/>
                    <a:gd name="f341" fmla="*/ 578 f251 1"/>
                    <a:gd name="f342" fmla="*/ 494 f252 1"/>
                    <a:gd name="f343" fmla="*/ 502 f251 1"/>
                    <a:gd name="f344" fmla="*/ 518 f252 1"/>
                    <a:gd name="f345" fmla="*/ 508 f251 1"/>
                    <a:gd name="f346" fmla="*/ 542 f252 1"/>
                    <a:gd name="f347" fmla="*/ 568 f251 1"/>
                    <a:gd name="f348" fmla="*/ 570 f252 1"/>
                    <a:gd name="f349" fmla="*/ 620 f251 1"/>
                    <a:gd name="f350" fmla="*/ 598 f252 1"/>
                    <a:gd name="f351" fmla="*/ 590 f251 1"/>
                    <a:gd name="f352" fmla="*/ 548 f251 1"/>
                    <a:gd name="f353" fmla="*/ 550 f252 1"/>
                    <a:gd name="f354" fmla="*/ 484 f251 1"/>
                    <a:gd name="f355" fmla="*/ 566 f252 1"/>
                    <a:gd name="f356" fmla="*/ 472 f251 1"/>
                    <a:gd name="f357" fmla="*/ f253 1 f3"/>
                    <a:gd name="f358" fmla="*/ f256 1 664"/>
                    <a:gd name="f359" fmla="*/ f257 1 864"/>
                    <a:gd name="f360" fmla="*/ f258 1 664"/>
                    <a:gd name="f361" fmla="*/ f259 1 864"/>
                    <a:gd name="f362" fmla="*/ f260 1 864"/>
                    <a:gd name="f363" fmla="*/ f261 1 664"/>
                    <a:gd name="f364" fmla="*/ f262 1 864"/>
                    <a:gd name="f365" fmla="*/ f263 1 664"/>
                    <a:gd name="f366" fmla="*/ f264 1 864"/>
                    <a:gd name="f367" fmla="*/ f265 1 664"/>
                    <a:gd name="f368" fmla="*/ f266 1 864"/>
                    <a:gd name="f369" fmla="*/ f267 1 664"/>
                    <a:gd name="f370" fmla="*/ f268 1 864"/>
                    <a:gd name="f371" fmla="*/ f269 1 664"/>
                    <a:gd name="f372" fmla="*/ f270 1 864"/>
                    <a:gd name="f373" fmla="*/ f271 1 664"/>
                    <a:gd name="f374" fmla="*/ f272 1 864"/>
                    <a:gd name="f375" fmla="*/ f273 1 664"/>
                    <a:gd name="f376" fmla="*/ f274 1 664"/>
                    <a:gd name="f377" fmla="*/ f275 1 864"/>
                    <a:gd name="f378" fmla="*/ f276 1 664"/>
                    <a:gd name="f379" fmla="*/ f277 1 864"/>
                    <a:gd name="f380" fmla="*/ f278 1 664"/>
                    <a:gd name="f381" fmla="*/ f279 1 864"/>
                    <a:gd name="f382" fmla="*/ f280 1 664"/>
                    <a:gd name="f383" fmla="*/ f281 1 864"/>
                    <a:gd name="f384" fmla="*/ f282 1 664"/>
                    <a:gd name="f385" fmla="*/ f283 1 664"/>
                    <a:gd name="f386" fmla="*/ f284 1 864"/>
                    <a:gd name="f387" fmla="*/ f285 1 664"/>
                    <a:gd name="f388" fmla="*/ f286 1 864"/>
                    <a:gd name="f389" fmla="*/ f287 1 664"/>
                    <a:gd name="f390" fmla="*/ f288 1 864"/>
                    <a:gd name="f391" fmla="*/ f289 1 664"/>
                    <a:gd name="f392" fmla="*/ f290 1 664"/>
                    <a:gd name="f393" fmla="*/ f291 1 864"/>
                    <a:gd name="f394" fmla="*/ f292 1 664"/>
                    <a:gd name="f395" fmla="*/ f293 1 864"/>
                    <a:gd name="f396" fmla="*/ f294 1 664"/>
                    <a:gd name="f397" fmla="*/ f295 1 864"/>
                    <a:gd name="f398" fmla="*/ f296 1 664"/>
                    <a:gd name="f399" fmla="*/ f297 1 864"/>
                    <a:gd name="f400" fmla="*/ f298 1 664"/>
                    <a:gd name="f401" fmla="*/ f299 1 864"/>
                    <a:gd name="f402" fmla="*/ f300 1 664"/>
                    <a:gd name="f403" fmla="*/ f301 1 864"/>
                    <a:gd name="f404" fmla="*/ f302 1 664"/>
                    <a:gd name="f405" fmla="*/ f303 1 864"/>
                    <a:gd name="f406" fmla="*/ f304 1 664"/>
                    <a:gd name="f407" fmla="*/ f305 1 864"/>
                    <a:gd name="f408" fmla="*/ f306 1 664"/>
                    <a:gd name="f409" fmla="*/ f307 1 864"/>
                    <a:gd name="f410" fmla="*/ f308 1 664"/>
                    <a:gd name="f411" fmla="*/ f309 1 864"/>
                    <a:gd name="f412" fmla="*/ f310 1 664"/>
                    <a:gd name="f413" fmla="*/ f311 1 864"/>
                    <a:gd name="f414" fmla="*/ f312 1 664"/>
                    <a:gd name="f415" fmla="*/ f313 1 864"/>
                    <a:gd name="f416" fmla="*/ f314 1 664"/>
                    <a:gd name="f417" fmla="*/ f315 1 864"/>
                    <a:gd name="f418" fmla="*/ f316 1 864"/>
                    <a:gd name="f419" fmla="*/ f317 1 664"/>
                    <a:gd name="f420" fmla="*/ f318 1 864"/>
                    <a:gd name="f421" fmla="*/ f319 1 664"/>
                    <a:gd name="f422" fmla="*/ f320 1 864"/>
                    <a:gd name="f423" fmla="*/ f321 1 664"/>
                    <a:gd name="f424" fmla="*/ f322 1 864"/>
                    <a:gd name="f425" fmla="*/ f323 1 664"/>
                    <a:gd name="f426" fmla="*/ f324 1 864"/>
                    <a:gd name="f427" fmla="*/ f325 1 664"/>
                    <a:gd name="f428" fmla="*/ f326 1 864"/>
                    <a:gd name="f429" fmla="*/ f327 1 864"/>
                    <a:gd name="f430" fmla="*/ f328 1 864"/>
                    <a:gd name="f431" fmla="*/ f329 1 664"/>
                    <a:gd name="f432" fmla="*/ f330 1 864"/>
                    <a:gd name="f433" fmla="*/ f331 1 664"/>
                    <a:gd name="f434" fmla="*/ f332 1 864"/>
                    <a:gd name="f435" fmla="*/ f333 1 864"/>
                    <a:gd name="f436" fmla="*/ f334 1 664"/>
                    <a:gd name="f437" fmla="*/ f335 1 864"/>
                    <a:gd name="f438" fmla="*/ f336 1 664"/>
                    <a:gd name="f439" fmla="*/ f337 1 864"/>
                    <a:gd name="f440" fmla="*/ f338 1 664"/>
                    <a:gd name="f441" fmla="*/ f339 1 864"/>
                    <a:gd name="f442" fmla="*/ f340 1 664"/>
                    <a:gd name="f443" fmla="*/ f341 1 864"/>
                    <a:gd name="f444" fmla="*/ f342 1 664"/>
                    <a:gd name="f445" fmla="*/ f343 1 864"/>
                    <a:gd name="f446" fmla="*/ f344 1 664"/>
                    <a:gd name="f447" fmla="*/ f345 1 864"/>
                    <a:gd name="f448" fmla="*/ f346 1 664"/>
                    <a:gd name="f449" fmla="*/ f347 1 864"/>
                    <a:gd name="f450" fmla="*/ f348 1 664"/>
                    <a:gd name="f451" fmla="*/ f349 1 864"/>
                    <a:gd name="f452" fmla="*/ f350 1 664"/>
                    <a:gd name="f453" fmla="*/ f351 1 864"/>
                    <a:gd name="f454" fmla="*/ f352 1 864"/>
                    <a:gd name="f455" fmla="*/ f353 1 664"/>
                    <a:gd name="f456" fmla="*/ f354 1 864"/>
                    <a:gd name="f457" fmla="*/ f355 1 664"/>
                    <a:gd name="f458" fmla="*/ f356 1 864"/>
                    <a:gd name="f459" fmla="*/ 0 1 f254"/>
                    <a:gd name="f460" fmla="*/ f7 1 f254"/>
                    <a:gd name="f461" fmla="*/ 0 1 f255"/>
                    <a:gd name="f462" fmla="*/ f8 1 f255"/>
                    <a:gd name="f463" fmla="+- f357 0 f1"/>
                    <a:gd name="f464" fmla="*/ f358 1 f254"/>
                    <a:gd name="f465" fmla="*/ f359 1 f255"/>
                    <a:gd name="f466" fmla="*/ f360 1 f254"/>
                    <a:gd name="f467" fmla="*/ f361 1 f255"/>
                    <a:gd name="f468" fmla="*/ f362 1 f255"/>
                    <a:gd name="f469" fmla="*/ f363 1 f254"/>
                    <a:gd name="f470" fmla="*/ f364 1 f255"/>
                    <a:gd name="f471" fmla="*/ f365 1 f254"/>
                    <a:gd name="f472" fmla="*/ f366 1 f255"/>
                    <a:gd name="f473" fmla="*/ f367 1 f254"/>
                    <a:gd name="f474" fmla="*/ f368 1 f255"/>
                    <a:gd name="f475" fmla="*/ f369 1 f254"/>
                    <a:gd name="f476" fmla="*/ f370 1 f255"/>
                    <a:gd name="f477" fmla="*/ f371 1 f254"/>
                    <a:gd name="f478" fmla="*/ f372 1 f255"/>
                    <a:gd name="f479" fmla="*/ f373 1 f254"/>
                    <a:gd name="f480" fmla="*/ f374 1 f255"/>
                    <a:gd name="f481" fmla="*/ f375 1 f254"/>
                    <a:gd name="f482" fmla="*/ f376 1 f254"/>
                    <a:gd name="f483" fmla="*/ f377 1 f255"/>
                    <a:gd name="f484" fmla="*/ f378 1 f254"/>
                    <a:gd name="f485" fmla="*/ f379 1 f255"/>
                    <a:gd name="f486" fmla="*/ f380 1 f254"/>
                    <a:gd name="f487" fmla="*/ f381 1 f255"/>
                    <a:gd name="f488" fmla="*/ f382 1 f254"/>
                    <a:gd name="f489" fmla="*/ f383 1 f255"/>
                    <a:gd name="f490" fmla="*/ f384 1 f254"/>
                    <a:gd name="f491" fmla="*/ f385 1 f254"/>
                    <a:gd name="f492" fmla="*/ f386 1 f255"/>
                    <a:gd name="f493" fmla="*/ f387 1 f254"/>
                    <a:gd name="f494" fmla="*/ f388 1 f255"/>
                    <a:gd name="f495" fmla="*/ f389 1 f254"/>
                    <a:gd name="f496" fmla="*/ f390 1 f255"/>
                    <a:gd name="f497" fmla="*/ f391 1 f254"/>
                    <a:gd name="f498" fmla="*/ f392 1 f254"/>
                    <a:gd name="f499" fmla="*/ f393 1 f255"/>
                    <a:gd name="f500" fmla="*/ f394 1 f254"/>
                    <a:gd name="f501" fmla="*/ f395 1 f255"/>
                    <a:gd name="f502" fmla="*/ f396 1 f254"/>
                    <a:gd name="f503" fmla="*/ f397 1 f255"/>
                    <a:gd name="f504" fmla="*/ f398 1 f254"/>
                    <a:gd name="f505" fmla="*/ f399 1 f255"/>
                    <a:gd name="f506" fmla="*/ f400 1 f254"/>
                    <a:gd name="f507" fmla="*/ f401 1 f255"/>
                    <a:gd name="f508" fmla="*/ f402 1 f254"/>
                    <a:gd name="f509" fmla="*/ f403 1 f255"/>
                    <a:gd name="f510" fmla="*/ f404 1 f254"/>
                    <a:gd name="f511" fmla="*/ f405 1 f255"/>
                    <a:gd name="f512" fmla="*/ f406 1 f254"/>
                    <a:gd name="f513" fmla="*/ f407 1 f255"/>
                    <a:gd name="f514" fmla="*/ f408 1 f254"/>
                    <a:gd name="f515" fmla="*/ f409 1 f255"/>
                    <a:gd name="f516" fmla="*/ f410 1 f254"/>
                    <a:gd name="f517" fmla="*/ f411 1 f255"/>
                    <a:gd name="f518" fmla="*/ f412 1 f254"/>
                    <a:gd name="f519" fmla="*/ f413 1 f255"/>
                    <a:gd name="f520" fmla="*/ f414 1 f254"/>
                    <a:gd name="f521" fmla="*/ f415 1 f255"/>
                    <a:gd name="f522" fmla="*/ f416 1 f254"/>
                    <a:gd name="f523" fmla="*/ f417 1 f255"/>
                    <a:gd name="f524" fmla="*/ f418 1 f255"/>
                    <a:gd name="f525" fmla="*/ f419 1 f254"/>
                    <a:gd name="f526" fmla="*/ f420 1 f255"/>
                    <a:gd name="f527" fmla="*/ f421 1 f254"/>
                    <a:gd name="f528" fmla="*/ f422 1 f255"/>
                    <a:gd name="f529" fmla="*/ f423 1 f254"/>
                    <a:gd name="f530" fmla="*/ f424 1 f255"/>
                    <a:gd name="f531" fmla="*/ f425 1 f254"/>
                    <a:gd name="f532" fmla="*/ f426 1 f255"/>
                    <a:gd name="f533" fmla="*/ f427 1 f254"/>
                    <a:gd name="f534" fmla="*/ f428 1 f255"/>
                    <a:gd name="f535" fmla="*/ f429 1 f255"/>
                    <a:gd name="f536" fmla="*/ f430 1 f255"/>
                    <a:gd name="f537" fmla="*/ f431 1 f254"/>
                    <a:gd name="f538" fmla="*/ f432 1 f255"/>
                    <a:gd name="f539" fmla="*/ f433 1 f254"/>
                    <a:gd name="f540" fmla="*/ f434 1 f255"/>
                    <a:gd name="f541" fmla="*/ f435 1 f255"/>
                    <a:gd name="f542" fmla="*/ f436 1 f254"/>
                    <a:gd name="f543" fmla="*/ f437 1 f255"/>
                    <a:gd name="f544" fmla="*/ f438 1 f254"/>
                    <a:gd name="f545" fmla="*/ f439 1 f255"/>
                    <a:gd name="f546" fmla="*/ f440 1 f254"/>
                    <a:gd name="f547" fmla="*/ f441 1 f255"/>
                    <a:gd name="f548" fmla="*/ f442 1 f254"/>
                    <a:gd name="f549" fmla="*/ f443 1 f255"/>
                    <a:gd name="f550" fmla="*/ f444 1 f254"/>
                    <a:gd name="f551" fmla="*/ f445 1 f255"/>
                    <a:gd name="f552" fmla="*/ f446 1 f254"/>
                    <a:gd name="f553" fmla="*/ f447 1 f255"/>
                    <a:gd name="f554" fmla="*/ f448 1 f254"/>
                    <a:gd name="f555" fmla="*/ f449 1 f255"/>
                    <a:gd name="f556" fmla="*/ f450 1 f254"/>
                    <a:gd name="f557" fmla="*/ f451 1 f255"/>
                    <a:gd name="f558" fmla="*/ f452 1 f254"/>
                    <a:gd name="f559" fmla="*/ f453 1 f255"/>
                    <a:gd name="f560" fmla="*/ f454 1 f255"/>
                    <a:gd name="f561" fmla="*/ f455 1 f254"/>
                    <a:gd name="f562" fmla="*/ f456 1 f255"/>
                    <a:gd name="f563" fmla="*/ f457 1 f254"/>
                    <a:gd name="f564" fmla="*/ f458 1 f255"/>
                    <a:gd name="f565" fmla="*/ f459 f249 1"/>
                    <a:gd name="f566" fmla="*/ f460 f249 1"/>
                    <a:gd name="f567" fmla="*/ f462 f250 1"/>
                    <a:gd name="f568" fmla="*/ f461 f250 1"/>
                    <a:gd name="f569" fmla="*/ f464 f249 1"/>
                    <a:gd name="f570" fmla="*/ f465 f250 1"/>
                    <a:gd name="f571" fmla="*/ f466 f249 1"/>
                    <a:gd name="f572" fmla="*/ f467 f250 1"/>
                    <a:gd name="f573" fmla="*/ f468 f250 1"/>
                    <a:gd name="f574" fmla="*/ f469 f249 1"/>
                    <a:gd name="f575" fmla="*/ f470 f250 1"/>
                    <a:gd name="f576" fmla="*/ f471 f249 1"/>
                    <a:gd name="f577" fmla="*/ f472 f250 1"/>
                    <a:gd name="f578" fmla="*/ f473 f249 1"/>
                    <a:gd name="f579" fmla="*/ f474 f250 1"/>
                    <a:gd name="f580" fmla="*/ f475 f249 1"/>
                    <a:gd name="f581" fmla="*/ f476 f250 1"/>
                    <a:gd name="f582" fmla="*/ f477 f249 1"/>
                    <a:gd name="f583" fmla="*/ f478 f250 1"/>
                    <a:gd name="f584" fmla="*/ f479 f249 1"/>
                    <a:gd name="f585" fmla="*/ f480 f250 1"/>
                    <a:gd name="f586" fmla="*/ f481 f249 1"/>
                    <a:gd name="f587" fmla="*/ f482 f249 1"/>
                    <a:gd name="f588" fmla="*/ f483 f250 1"/>
                    <a:gd name="f589" fmla="*/ f484 f249 1"/>
                    <a:gd name="f590" fmla="*/ f485 f250 1"/>
                    <a:gd name="f591" fmla="*/ f486 f249 1"/>
                    <a:gd name="f592" fmla="*/ f487 f250 1"/>
                    <a:gd name="f593" fmla="*/ f488 f249 1"/>
                    <a:gd name="f594" fmla="*/ f489 f250 1"/>
                    <a:gd name="f595" fmla="*/ f490 f249 1"/>
                    <a:gd name="f596" fmla="*/ f491 f249 1"/>
                    <a:gd name="f597" fmla="*/ f492 f250 1"/>
                    <a:gd name="f598" fmla="*/ f493 f249 1"/>
                    <a:gd name="f599" fmla="*/ f494 f250 1"/>
                    <a:gd name="f600" fmla="*/ f495 f249 1"/>
                    <a:gd name="f601" fmla="*/ f496 f250 1"/>
                    <a:gd name="f602" fmla="*/ f497 f249 1"/>
                    <a:gd name="f603" fmla="*/ f498 f249 1"/>
                    <a:gd name="f604" fmla="*/ f499 f250 1"/>
                    <a:gd name="f605" fmla="*/ f500 f249 1"/>
                    <a:gd name="f606" fmla="*/ f501 f250 1"/>
                    <a:gd name="f607" fmla="*/ f502 f249 1"/>
                    <a:gd name="f608" fmla="*/ f503 f250 1"/>
                    <a:gd name="f609" fmla="*/ f504 f249 1"/>
                    <a:gd name="f610" fmla="*/ f505 f250 1"/>
                    <a:gd name="f611" fmla="*/ f506 f249 1"/>
                    <a:gd name="f612" fmla="*/ f507 f250 1"/>
                    <a:gd name="f613" fmla="*/ f508 f249 1"/>
                    <a:gd name="f614" fmla="*/ f509 f250 1"/>
                    <a:gd name="f615" fmla="*/ f510 f249 1"/>
                    <a:gd name="f616" fmla="*/ f511 f250 1"/>
                    <a:gd name="f617" fmla="*/ f512 f249 1"/>
                    <a:gd name="f618" fmla="*/ f513 f250 1"/>
                    <a:gd name="f619" fmla="*/ f514 f249 1"/>
                    <a:gd name="f620" fmla="*/ f515 f250 1"/>
                    <a:gd name="f621" fmla="*/ f516 f249 1"/>
                    <a:gd name="f622" fmla="*/ f517 f250 1"/>
                    <a:gd name="f623" fmla="*/ f518 f249 1"/>
                    <a:gd name="f624" fmla="*/ f519 f250 1"/>
                    <a:gd name="f625" fmla="*/ f520 f249 1"/>
                    <a:gd name="f626" fmla="*/ f521 f250 1"/>
                    <a:gd name="f627" fmla="*/ f522 f249 1"/>
                    <a:gd name="f628" fmla="*/ f523 f250 1"/>
                    <a:gd name="f629" fmla="*/ f524 f250 1"/>
                    <a:gd name="f630" fmla="*/ f525 f249 1"/>
                    <a:gd name="f631" fmla="*/ f526 f250 1"/>
                    <a:gd name="f632" fmla="*/ f527 f249 1"/>
                    <a:gd name="f633" fmla="*/ f528 f250 1"/>
                    <a:gd name="f634" fmla="*/ f529 f249 1"/>
                    <a:gd name="f635" fmla="*/ f530 f250 1"/>
                    <a:gd name="f636" fmla="*/ f531 f249 1"/>
                    <a:gd name="f637" fmla="*/ f532 f250 1"/>
                    <a:gd name="f638" fmla="*/ f533 f249 1"/>
                    <a:gd name="f639" fmla="*/ f534 f250 1"/>
                    <a:gd name="f640" fmla="*/ f535 f250 1"/>
                    <a:gd name="f641" fmla="*/ f536 f250 1"/>
                    <a:gd name="f642" fmla="*/ f537 f249 1"/>
                    <a:gd name="f643" fmla="*/ f538 f250 1"/>
                    <a:gd name="f644" fmla="*/ f539 f249 1"/>
                    <a:gd name="f645" fmla="*/ f540 f250 1"/>
                    <a:gd name="f646" fmla="*/ f541 f250 1"/>
                    <a:gd name="f647" fmla="*/ f542 f249 1"/>
                    <a:gd name="f648" fmla="*/ f543 f250 1"/>
                    <a:gd name="f649" fmla="*/ f544 f249 1"/>
                    <a:gd name="f650" fmla="*/ f545 f250 1"/>
                    <a:gd name="f651" fmla="*/ f546 f249 1"/>
                    <a:gd name="f652" fmla="*/ f547 f250 1"/>
                    <a:gd name="f653" fmla="*/ f548 f249 1"/>
                    <a:gd name="f654" fmla="*/ f549 f250 1"/>
                    <a:gd name="f655" fmla="*/ f550 f249 1"/>
                    <a:gd name="f656" fmla="*/ f551 f250 1"/>
                    <a:gd name="f657" fmla="*/ f552 f249 1"/>
                    <a:gd name="f658" fmla="*/ f553 f250 1"/>
                    <a:gd name="f659" fmla="*/ f554 f249 1"/>
                    <a:gd name="f660" fmla="*/ f555 f250 1"/>
                    <a:gd name="f661" fmla="*/ f556 f249 1"/>
                    <a:gd name="f662" fmla="*/ f557 f250 1"/>
                    <a:gd name="f663" fmla="*/ f558 f249 1"/>
                    <a:gd name="f664" fmla="*/ f559 f250 1"/>
                    <a:gd name="f665" fmla="*/ f560 f250 1"/>
                    <a:gd name="f666" fmla="*/ f561 f249 1"/>
                    <a:gd name="f667" fmla="*/ f562 f250 1"/>
                    <a:gd name="f668" fmla="*/ f563 f249 1"/>
                    <a:gd name="f669" fmla="*/ f564 f25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63">
                      <a:pos x="f569" y="f570"/>
                    </a:cxn>
                    <a:cxn ang="f463">
                      <a:pos x="f571" y="f572"/>
                    </a:cxn>
                    <a:cxn ang="f463">
                      <a:pos x="f571" y="f573"/>
                    </a:cxn>
                    <a:cxn ang="f463">
                      <a:pos x="f574" y="f575"/>
                    </a:cxn>
                    <a:cxn ang="f463">
                      <a:pos x="f576" y="f577"/>
                    </a:cxn>
                    <a:cxn ang="f463">
                      <a:pos x="f578" y="f579"/>
                    </a:cxn>
                    <a:cxn ang="f463">
                      <a:pos x="f580" y="f581"/>
                    </a:cxn>
                    <a:cxn ang="f463">
                      <a:pos x="f582" y="f583"/>
                    </a:cxn>
                    <a:cxn ang="f463">
                      <a:pos x="f584" y="f585"/>
                    </a:cxn>
                    <a:cxn ang="f463">
                      <a:pos x="f586" y="f585"/>
                    </a:cxn>
                    <a:cxn ang="f463">
                      <a:pos x="f587" y="f585"/>
                    </a:cxn>
                    <a:cxn ang="f463">
                      <a:pos x="f587" y="f588"/>
                    </a:cxn>
                    <a:cxn ang="f463">
                      <a:pos x="f589" y="f590"/>
                    </a:cxn>
                    <a:cxn ang="f463">
                      <a:pos x="f591" y="f592"/>
                    </a:cxn>
                    <a:cxn ang="f463">
                      <a:pos x="f593" y="f594"/>
                    </a:cxn>
                    <a:cxn ang="f463">
                      <a:pos x="f595" y="f579"/>
                    </a:cxn>
                    <a:cxn ang="f463">
                      <a:pos x="f596" y="f597"/>
                    </a:cxn>
                    <a:cxn ang="f463">
                      <a:pos x="f598" y="f599"/>
                    </a:cxn>
                    <a:cxn ang="f463">
                      <a:pos x="f600" y="f601"/>
                    </a:cxn>
                    <a:cxn ang="f463">
                      <a:pos x="f602" y="f581"/>
                    </a:cxn>
                    <a:cxn ang="f463">
                      <a:pos x="f603" y="f604"/>
                    </a:cxn>
                    <a:cxn ang="f463">
                      <a:pos x="f605" y="f606"/>
                    </a:cxn>
                    <a:cxn ang="f463">
                      <a:pos x="f607" y="f608"/>
                    </a:cxn>
                    <a:cxn ang="f463">
                      <a:pos x="f609" y="f610"/>
                    </a:cxn>
                    <a:cxn ang="f463">
                      <a:pos x="f611" y="f612"/>
                    </a:cxn>
                    <a:cxn ang="f463">
                      <a:pos x="f613" y="f614"/>
                    </a:cxn>
                    <a:cxn ang="f463">
                      <a:pos x="f615" y="f616"/>
                    </a:cxn>
                    <a:cxn ang="f463">
                      <a:pos x="f617" y="f618"/>
                    </a:cxn>
                    <a:cxn ang="f463">
                      <a:pos x="f619" y="f620"/>
                    </a:cxn>
                    <a:cxn ang="f463">
                      <a:pos x="f621" y="f622"/>
                    </a:cxn>
                    <a:cxn ang="f463">
                      <a:pos x="f623" y="f624"/>
                    </a:cxn>
                    <a:cxn ang="f463">
                      <a:pos x="f625" y="f626"/>
                    </a:cxn>
                    <a:cxn ang="f463">
                      <a:pos x="f627" y="f628"/>
                    </a:cxn>
                    <a:cxn ang="f463">
                      <a:pos x="f627" y="f629"/>
                    </a:cxn>
                    <a:cxn ang="f463">
                      <a:pos x="f630" y="f631"/>
                    </a:cxn>
                    <a:cxn ang="f463">
                      <a:pos x="f632" y="f633"/>
                    </a:cxn>
                    <a:cxn ang="f463">
                      <a:pos x="f634" y="f635"/>
                    </a:cxn>
                    <a:cxn ang="f463">
                      <a:pos x="f636" y="f637"/>
                    </a:cxn>
                    <a:cxn ang="f463">
                      <a:pos x="f638" y="f639"/>
                    </a:cxn>
                    <a:cxn ang="f463">
                      <a:pos x="f586" y="f640"/>
                    </a:cxn>
                    <a:cxn ang="f463">
                      <a:pos x="f638" y="f641"/>
                    </a:cxn>
                    <a:cxn ang="f463">
                      <a:pos x="f642" y="f643"/>
                    </a:cxn>
                    <a:cxn ang="f463">
                      <a:pos x="f644" y="f645"/>
                    </a:cxn>
                    <a:cxn ang="f463">
                      <a:pos x="f584" y="f646"/>
                    </a:cxn>
                    <a:cxn ang="f463">
                      <a:pos x="f647" y="f648"/>
                    </a:cxn>
                    <a:cxn ang="f463">
                      <a:pos x="f649" y="f650"/>
                    </a:cxn>
                    <a:cxn ang="f463">
                      <a:pos x="f651" y="f652"/>
                    </a:cxn>
                    <a:cxn ang="f463">
                      <a:pos x="f653" y="f654"/>
                    </a:cxn>
                    <a:cxn ang="f463">
                      <a:pos x="f655" y="f656"/>
                    </a:cxn>
                    <a:cxn ang="f463">
                      <a:pos x="f657" y="f658"/>
                    </a:cxn>
                    <a:cxn ang="f463">
                      <a:pos x="f659" y="f660"/>
                    </a:cxn>
                    <a:cxn ang="f463">
                      <a:pos x="f661" y="f662"/>
                    </a:cxn>
                    <a:cxn ang="f463">
                      <a:pos x="f663" y="f664"/>
                    </a:cxn>
                    <a:cxn ang="f463">
                      <a:pos x="f569" y="f665"/>
                    </a:cxn>
                    <a:cxn ang="f463">
                      <a:pos x="f666" y="f667"/>
                    </a:cxn>
                    <a:cxn ang="f463">
                      <a:pos x="f668" y="f669"/>
                    </a:cxn>
                    <a:cxn ang="f463">
                      <a:pos x="f644" y="f588"/>
                    </a:cxn>
                  </a:cxnLst>
                  <a:rect l="f565" t="f568" r="f566" b="f567"/>
                  <a:pathLst>
                    <a:path w="664" h="864">
                      <a:moveTo>
                        <a:pt x="f9" y="f10"/>
                      </a:moveTo>
                      <a:lnTo>
                        <a:pt x="f9" y="f10"/>
                      </a:lnTo>
                      <a:lnTo>
                        <a:pt x="f11" y="f10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7" y="f20"/>
                      </a:lnTo>
                      <a:lnTo>
                        <a:pt x="f7" y="f21"/>
                      </a:lnTo>
                      <a:lnTo>
                        <a:pt x="f7" y="f21"/>
                      </a:lnTo>
                      <a:lnTo>
                        <a:pt x="f22" y="f23"/>
                      </a:lnTo>
                      <a:lnTo>
                        <a:pt x="f22" y="f23"/>
                      </a:lnTo>
                      <a:lnTo>
                        <a:pt x="f7" y="f24"/>
                      </a:lnTo>
                      <a:lnTo>
                        <a:pt x="f7" y="f6"/>
                      </a:lnTo>
                      <a:lnTo>
                        <a:pt x="f7" y="f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0" y="f29"/>
                      </a:lnTo>
                      <a:lnTo>
                        <a:pt x="f20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11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9" y="f21"/>
                      </a:lnTo>
                      <a:lnTo>
                        <a:pt x="f49" y="f21"/>
                      </a:lnTo>
                      <a:lnTo>
                        <a:pt x="f50" y="f51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2" y="f53"/>
                      </a:lnTo>
                      <a:lnTo>
                        <a:pt x="f52" y="f24"/>
                      </a:lnTo>
                      <a:lnTo>
                        <a:pt x="f52" y="f54"/>
                      </a:lnTo>
                      <a:lnTo>
                        <a:pt x="f52" y="f54"/>
                      </a:lnTo>
                      <a:lnTo>
                        <a:pt x="f15" y="f55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9"/>
                      </a:lnTo>
                      <a:lnTo>
                        <a:pt x="f60" y="f59"/>
                      </a:lnTo>
                      <a:lnTo>
                        <a:pt x="f10" y="f57"/>
                      </a:lnTo>
                      <a:lnTo>
                        <a:pt x="f10" y="f57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2" y="f57"/>
                      </a:lnTo>
                      <a:lnTo>
                        <a:pt x="f63" y="f57"/>
                      </a:lnTo>
                      <a:lnTo>
                        <a:pt x="f63" y="f55"/>
                      </a:lnTo>
                      <a:lnTo>
                        <a:pt x="f64" y="f55"/>
                      </a:lnTo>
                      <a:lnTo>
                        <a:pt x="f64" y="f54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6" y="f65"/>
                      </a:lnTo>
                      <a:lnTo>
                        <a:pt x="f66" y="f65"/>
                      </a:lnTo>
                      <a:lnTo>
                        <a:pt x="f67" y="f24"/>
                      </a:lnTo>
                      <a:lnTo>
                        <a:pt x="f68" y="f53"/>
                      </a:lnTo>
                      <a:lnTo>
                        <a:pt x="f68" y="f23"/>
                      </a:lnTo>
                      <a:lnTo>
                        <a:pt x="f67" y="f51"/>
                      </a:lnTo>
                      <a:lnTo>
                        <a:pt x="f67" y="f51"/>
                      </a:lnTo>
                      <a:lnTo>
                        <a:pt x="f69" y="f70"/>
                      </a:lnTo>
                      <a:lnTo>
                        <a:pt x="f69" y="f70"/>
                      </a:lnTo>
                      <a:lnTo>
                        <a:pt x="f69" y="f71"/>
                      </a:lnTo>
                      <a:lnTo>
                        <a:pt x="f69" y="f72"/>
                      </a:lnTo>
                      <a:lnTo>
                        <a:pt x="f69" y="f72"/>
                      </a:lnTo>
                      <a:lnTo>
                        <a:pt x="f67" y="f73"/>
                      </a:lnTo>
                      <a:lnTo>
                        <a:pt x="f67" y="f73"/>
                      </a:lnTo>
                      <a:lnTo>
                        <a:pt x="f74" y="f2"/>
                      </a:lnTo>
                      <a:lnTo>
                        <a:pt x="f75" y="f57"/>
                      </a:lnTo>
                      <a:lnTo>
                        <a:pt x="f76" y="f77"/>
                      </a:lnTo>
                      <a:lnTo>
                        <a:pt x="f59" y="f46"/>
                      </a:lnTo>
                      <a:lnTo>
                        <a:pt x="f59" y="f46"/>
                      </a:lnTo>
                      <a:lnTo>
                        <a:pt x="f78" y="f79"/>
                      </a:lnTo>
                      <a:lnTo>
                        <a:pt x="f80" y="f81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1"/>
                      </a:lnTo>
                      <a:lnTo>
                        <a:pt x="f93" y="f91"/>
                      </a:lnTo>
                      <a:lnTo>
                        <a:pt x="f94" y="f82"/>
                      </a:lnTo>
                      <a:lnTo>
                        <a:pt x="f95" y="f96"/>
                      </a:lnTo>
                      <a:lnTo>
                        <a:pt x="f97" y="f83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6" y="f102"/>
                      </a:lnTo>
                      <a:lnTo>
                        <a:pt x="f6" y="f103"/>
                      </a:lnTo>
                      <a:lnTo>
                        <a:pt x="f104" y="f48"/>
                      </a:lnTo>
                      <a:lnTo>
                        <a:pt x="f105" y="f65"/>
                      </a:lnTo>
                      <a:lnTo>
                        <a:pt x="f106" y="f51"/>
                      </a:lnTo>
                      <a:lnTo>
                        <a:pt x="f106" y="f51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2"/>
                      </a:lnTo>
                      <a:lnTo>
                        <a:pt x="f113" y="f112"/>
                      </a:lnTo>
                      <a:lnTo>
                        <a:pt x="f97" y="f76"/>
                      </a:lnTo>
                      <a:lnTo>
                        <a:pt x="f114" y="f73"/>
                      </a:lnTo>
                      <a:lnTo>
                        <a:pt x="f114" y="f73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19" y="f120"/>
                      </a:lnTo>
                      <a:lnTo>
                        <a:pt x="f94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5" y="f126"/>
                      </a:lnTo>
                      <a:lnTo>
                        <a:pt x="f125" y="f126"/>
                      </a:lnTo>
                      <a:lnTo>
                        <a:pt x="f34" y="f127"/>
                      </a:lnTo>
                      <a:lnTo>
                        <a:pt x="f128" y="f75"/>
                      </a:lnTo>
                      <a:lnTo>
                        <a:pt x="f129" y="f130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3" y="f135"/>
                      </a:lnTo>
                      <a:lnTo>
                        <a:pt x="f133" y="f135"/>
                      </a:lnTo>
                      <a:lnTo>
                        <a:pt x="f136" y="f74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38" y="f141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4" y="f67"/>
                      </a:lnTo>
                      <a:lnTo>
                        <a:pt x="f146" y="f69"/>
                      </a:lnTo>
                      <a:lnTo>
                        <a:pt x="f147" y="f62"/>
                      </a:lnTo>
                      <a:lnTo>
                        <a:pt x="f40" y="f10"/>
                      </a:lnTo>
                      <a:lnTo>
                        <a:pt x="f148" y="f60"/>
                      </a:lnTo>
                      <a:lnTo>
                        <a:pt x="f148" y="f60"/>
                      </a:lnTo>
                      <a:lnTo>
                        <a:pt x="f149" y="f13"/>
                      </a:lnTo>
                      <a:lnTo>
                        <a:pt x="f150" y="f58"/>
                      </a:lnTo>
                      <a:lnTo>
                        <a:pt x="f88" y="f151"/>
                      </a:lnTo>
                      <a:lnTo>
                        <a:pt x="f88" y="f151"/>
                      </a:lnTo>
                      <a:lnTo>
                        <a:pt x="f152" y="f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61" y="f162"/>
                      </a:lnTo>
                      <a:lnTo>
                        <a:pt x="f163" y="f162"/>
                      </a:lnTo>
                      <a:lnTo>
                        <a:pt x="f87" y="f162"/>
                      </a:lnTo>
                      <a:lnTo>
                        <a:pt x="f164" y="f165"/>
                      </a:lnTo>
                      <a:lnTo>
                        <a:pt x="f166" y="f47"/>
                      </a:lnTo>
                      <a:lnTo>
                        <a:pt x="f167" y="f168"/>
                      </a:lnTo>
                      <a:lnTo>
                        <a:pt x="f169" y="f151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171" y="f47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9"/>
                      </a:lnTo>
                      <a:lnTo>
                        <a:pt x="f175" y="f176"/>
                      </a:lnTo>
                      <a:lnTo>
                        <a:pt x="f175" y="f14"/>
                      </a:lnTo>
                      <a:lnTo>
                        <a:pt x="f175" y="f177"/>
                      </a:lnTo>
                      <a:lnTo>
                        <a:pt x="f178" y="f177"/>
                      </a:lnTo>
                      <a:lnTo>
                        <a:pt x="f174" y="f177"/>
                      </a:lnTo>
                      <a:lnTo>
                        <a:pt x="f179" y="f180"/>
                      </a:lnTo>
                      <a:lnTo>
                        <a:pt x="f179" y="f180"/>
                      </a:lnTo>
                      <a:lnTo>
                        <a:pt x="f181" y="f19"/>
                      </a:lnTo>
                      <a:lnTo>
                        <a:pt x="f171" y="f182"/>
                      </a:lnTo>
                      <a:lnTo>
                        <a:pt x="f65" y="f183"/>
                      </a:lnTo>
                      <a:lnTo>
                        <a:pt x="f21" y="f25"/>
                      </a:lnTo>
                      <a:lnTo>
                        <a:pt x="f110" y="f184"/>
                      </a:lnTo>
                      <a:lnTo>
                        <a:pt x="f73" y="f185"/>
                      </a:lnTo>
                      <a:lnTo>
                        <a:pt x="f73" y="f185"/>
                      </a:lnTo>
                      <a:lnTo>
                        <a:pt x="f118" y="f185"/>
                      </a:lnTo>
                      <a:lnTo>
                        <a:pt x="f122" y="f186"/>
                      </a:lnTo>
                      <a:lnTo>
                        <a:pt x="f187" y="f22"/>
                      </a:lnTo>
                      <a:lnTo>
                        <a:pt x="f126" y="f188"/>
                      </a:lnTo>
                      <a:lnTo>
                        <a:pt x="f127" y="f1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4"/>
                      </a:lnTo>
                      <a:lnTo>
                        <a:pt x="f195" y="f196"/>
                      </a:lnTo>
                      <a:lnTo>
                        <a:pt x="f74" y="f194"/>
                      </a:lnTo>
                      <a:lnTo>
                        <a:pt x="f74" y="f194"/>
                      </a:lnTo>
                      <a:lnTo>
                        <a:pt x="f140" y="f196"/>
                      </a:lnTo>
                      <a:lnTo>
                        <a:pt x="f197" y="f198"/>
                      </a:lnTo>
                      <a:lnTo>
                        <a:pt x="f68" y="f199"/>
                      </a:lnTo>
                      <a:lnTo>
                        <a:pt x="f66" y="f200"/>
                      </a:lnTo>
                      <a:lnTo>
                        <a:pt x="f63" y="f201"/>
                      </a:lnTo>
                      <a:lnTo>
                        <a:pt x="f63" y="f201"/>
                      </a:lnTo>
                      <a:lnTo>
                        <a:pt x="f62" y="f202"/>
                      </a:lnTo>
                      <a:lnTo>
                        <a:pt x="f203" y="f204"/>
                      </a:lnTo>
                      <a:lnTo>
                        <a:pt x="f10" y="f205"/>
                      </a:lnTo>
                      <a:lnTo>
                        <a:pt x="f10" y="f206"/>
                      </a:lnTo>
                      <a:lnTo>
                        <a:pt x="f203" y="f207"/>
                      </a:lnTo>
                      <a:lnTo>
                        <a:pt x="f61" y="f208"/>
                      </a:lnTo>
                      <a:lnTo>
                        <a:pt x="f61" y="f208"/>
                      </a:lnTo>
                      <a:lnTo>
                        <a:pt x="f66" y="f209"/>
                      </a:lnTo>
                      <a:lnTo>
                        <a:pt x="f67" y="f210"/>
                      </a:lnTo>
                      <a:lnTo>
                        <a:pt x="f68" y="f211"/>
                      </a:lnTo>
                      <a:lnTo>
                        <a:pt x="f68" y="f211"/>
                      </a:lnTo>
                      <a:lnTo>
                        <a:pt x="f145" y="f212"/>
                      </a:lnTo>
                      <a:lnTo>
                        <a:pt x="f145" y="f213"/>
                      </a:lnTo>
                      <a:lnTo>
                        <a:pt x="f68" y="f214"/>
                      </a:lnTo>
                      <a:lnTo>
                        <a:pt x="f68" y="f214"/>
                      </a:lnTo>
                      <a:lnTo>
                        <a:pt x="f69" y="f215"/>
                      </a:lnTo>
                      <a:lnTo>
                        <a:pt x="f64" y="f216"/>
                      </a:lnTo>
                      <a:lnTo>
                        <a:pt x="f62" y="f8"/>
                      </a:lnTo>
                      <a:lnTo>
                        <a:pt x="f62" y="f8"/>
                      </a:lnTo>
                      <a:lnTo>
                        <a:pt x="f61" y="f8"/>
                      </a:lnTo>
                      <a:lnTo>
                        <a:pt x="f10" y="f8"/>
                      </a:lnTo>
                      <a:lnTo>
                        <a:pt x="f10" y="f8"/>
                      </a:lnTo>
                      <a:lnTo>
                        <a:pt x="f13" y="f217"/>
                      </a:lnTo>
                      <a:lnTo>
                        <a:pt x="f58" y="f216"/>
                      </a:lnTo>
                      <a:lnTo>
                        <a:pt x="f168" y="f211"/>
                      </a:lnTo>
                      <a:lnTo>
                        <a:pt x="f52" y="f218"/>
                      </a:lnTo>
                      <a:lnTo>
                        <a:pt x="f52" y="f218"/>
                      </a:lnTo>
                      <a:lnTo>
                        <a:pt x="f219" y="f220"/>
                      </a:lnTo>
                      <a:lnTo>
                        <a:pt x="f154" y="f221"/>
                      </a:lnTo>
                      <a:lnTo>
                        <a:pt x="f50" y="f222"/>
                      </a:lnTo>
                      <a:lnTo>
                        <a:pt x="f50" y="f222"/>
                      </a:lnTo>
                      <a:lnTo>
                        <a:pt x="f49" y="f223"/>
                      </a:lnTo>
                      <a:lnTo>
                        <a:pt x="f224" y="f208"/>
                      </a:lnTo>
                      <a:lnTo>
                        <a:pt x="f45" y="f225"/>
                      </a:lnTo>
                      <a:lnTo>
                        <a:pt x="f45" y="f225"/>
                      </a:lnTo>
                      <a:lnTo>
                        <a:pt x="f165" y="f226"/>
                      </a:lnTo>
                      <a:lnTo>
                        <a:pt x="f227" y="f228"/>
                      </a:lnTo>
                      <a:lnTo>
                        <a:pt x="f227" y="f228"/>
                      </a:lnTo>
                      <a:lnTo>
                        <a:pt x="f41" y="f229"/>
                      </a:lnTo>
                      <a:lnTo>
                        <a:pt x="f173" y="f194"/>
                      </a:lnTo>
                      <a:lnTo>
                        <a:pt x="f41" y="f190"/>
                      </a:lnTo>
                      <a:lnTo>
                        <a:pt x="f41" y="f190"/>
                      </a:lnTo>
                      <a:lnTo>
                        <a:pt x="f47" y="f230"/>
                      </a:lnTo>
                      <a:lnTo>
                        <a:pt x="f154" y="f173"/>
                      </a:lnTo>
                      <a:lnTo>
                        <a:pt x="f219" y="f158"/>
                      </a:lnTo>
                      <a:lnTo>
                        <a:pt x="f219" y="f47"/>
                      </a:lnTo>
                      <a:lnTo>
                        <a:pt x="f154" y="f49"/>
                      </a:lnTo>
                      <a:lnTo>
                        <a:pt x="f154" y="f49"/>
                      </a:lnTo>
                      <a:lnTo>
                        <a:pt x="f50" y="f50"/>
                      </a:lnTo>
                      <a:lnTo>
                        <a:pt x="f156" y="f219"/>
                      </a:lnTo>
                      <a:lnTo>
                        <a:pt x="f47" y="f60"/>
                      </a:lnTo>
                      <a:lnTo>
                        <a:pt x="f165" y="f156"/>
                      </a:lnTo>
                      <a:lnTo>
                        <a:pt x="f162" y="f45"/>
                      </a:lnTo>
                      <a:lnTo>
                        <a:pt x="f162" y="f227"/>
                      </a:lnTo>
                      <a:lnTo>
                        <a:pt x="f173" y="f231"/>
                      </a:lnTo>
                      <a:lnTo>
                        <a:pt x="f232" y="f233"/>
                      </a:lnTo>
                      <a:lnTo>
                        <a:pt x="f231" y="f11"/>
                      </a:lnTo>
                      <a:lnTo>
                        <a:pt x="f233" y="f11"/>
                      </a:lnTo>
                      <a:lnTo>
                        <a:pt x="f234" y="f12"/>
                      </a:lnTo>
                      <a:lnTo>
                        <a:pt x="f233" y="f176"/>
                      </a:lnTo>
                      <a:lnTo>
                        <a:pt x="f37" y="f235"/>
                      </a:lnTo>
                      <a:lnTo>
                        <a:pt x="f236" y="f20"/>
                      </a:lnTo>
                      <a:lnTo>
                        <a:pt x="f237" y="f238"/>
                      </a:lnTo>
                      <a:lnTo>
                        <a:pt x="f235" y="f239"/>
                      </a:lnTo>
                      <a:lnTo>
                        <a:pt x="f240" y="f241"/>
                      </a:lnTo>
                      <a:lnTo>
                        <a:pt x="f242" y="f27"/>
                      </a:lnTo>
                      <a:lnTo>
                        <a:pt x="f180" y="f20"/>
                      </a:lnTo>
                      <a:lnTo>
                        <a:pt x="f180" y="f242"/>
                      </a:lnTo>
                      <a:lnTo>
                        <a:pt x="f242" y="f237"/>
                      </a:lnTo>
                      <a:lnTo>
                        <a:pt x="f177" y="f35"/>
                      </a:lnTo>
                      <a:lnTo>
                        <a:pt x="f32" y="f236"/>
                      </a:lnTo>
                      <a:lnTo>
                        <a:pt x="f32" y="f243"/>
                      </a:lnTo>
                      <a:lnTo>
                        <a:pt x="f14" y="f37"/>
                      </a:lnTo>
                      <a:lnTo>
                        <a:pt x="f12" y="f41"/>
                      </a:lnTo>
                      <a:lnTo>
                        <a:pt x="f237" y="f227"/>
                      </a:lnTo>
                      <a:lnTo>
                        <a:pt x="f244" y="f49"/>
                      </a:lnTo>
                      <a:lnTo>
                        <a:pt x="f245" y="f219"/>
                      </a:lnTo>
                      <a:lnTo>
                        <a:pt x="f246" y="f56"/>
                      </a:lnTo>
                      <a:lnTo>
                        <a:pt x="f231" y="f66"/>
                      </a:lnTo>
                      <a:lnTo>
                        <a:pt x="f231" y="f66"/>
                      </a:lnTo>
                      <a:lnTo>
                        <a:pt x="f245" y="f203"/>
                      </a:lnTo>
                      <a:lnTo>
                        <a:pt x="f247" y="f10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close/>
                      <a:moveTo>
                        <a:pt x="f62" y="f65"/>
                      </a:move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close/>
                    </a:path>
                  </a:pathLst>
                </a:custGeom>
                <a:solidFill>
                  <a:srgbClr val="D8F2AB">
                    <a:alpha val="6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71" name="Group 112">
                <a:extLst>
                  <a:ext uri="{FF2B5EF4-FFF2-40B4-BE49-F238E27FC236}">
                    <a16:creationId xmlns:a16="http://schemas.microsoft.com/office/drawing/2014/main" id="{D4DE3896-B1AD-4841-B193-6E4477C6F4F1}"/>
                  </a:ext>
                </a:extLst>
              </p:cNvPr>
              <p:cNvGrpSpPr/>
              <p:nvPr/>
            </p:nvGrpSpPr>
            <p:grpSpPr>
              <a:xfrm>
                <a:off x="8466127" y="6551721"/>
                <a:ext cx="1468078" cy="1007961"/>
                <a:chOff x="8466127" y="6551721"/>
                <a:chExt cx="1468078" cy="1007961"/>
              </a:xfrm>
            </p:grpSpPr>
            <p:sp>
              <p:nvSpPr>
                <p:cNvPr id="72" name="Freeform 35">
                  <a:extLst>
                    <a:ext uri="{FF2B5EF4-FFF2-40B4-BE49-F238E27FC236}">
                      <a16:creationId xmlns:a16="http://schemas.microsoft.com/office/drawing/2014/main" id="{9D98EE5F-A5A8-48D2-AB75-1A2AA605DF17}"/>
                    </a:ext>
                  </a:extLst>
                </p:cNvPr>
                <p:cNvSpPr/>
                <p:nvPr/>
              </p:nvSpPr>
              <p:spPr>
                <a:xfrm>
                  <a:off x="8466127" y="6995333"/>
                  <a:ext cx="223141" cy="10500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70"/>
                    <a:gd name="f7" fmla="val 80"/>
                    <a:gd name="f8" fmla="val 154"/>
                    <a:gd name="f9" fmla="val 72"/>
                    <a:gd name="f10" fmla="val 38"/>
                    <a:gd name="f11" fmla="val 14"/>
                    <a:gd name="f12" fmla="val 18"/>
                    <a:gd name="f13" fmla="val 4"/>
                    <a:gd name="f14" fmla="val 12"/>
                    <a:gd name="f15" fmla="val 2"/>
                    <a:gd name="f16" fmla="val 6"/>
                    <a:gd name="f17" fmla="val 10"/>
                    <a:gd name="f18" fmla="val 8"/>
                    <a:gd name="f19" fmla="val 28"/>
                    <a:gd name="f20" fmla="val 16"/>
                    <a:gd name="f21" fmla="val 74"/>
                    <a:gd name="f22" fmla="+- 0 0 -90"/>
                    <a:gd name="f23" fmla="*/ f3 1 170"/>
                    <a:gd name="f24" fmla="*/ f4 1 80"/>
                    <a:gd name="f25" fmla="+- f7 0 f5"/>
                    <a:gd name="f26" fmla="+- f6 0 f5"/>
                    <a:gd name="f27" fmla="*/ f22 f0 1"/>
                    <a:gd name="f28" fmla="*/ f26 1 170"/>
                    <a:gd name="f29" fmla="*/ f25 1 80"/>
                    <a:gd name="f30" fmla="*/ 170 f26 1"/>
                    <a:gd name="f31" fmla="*/ 80 f25 1"/>
                    <a:gd name="f32" fmla="*/ 154 f26 1"/>
                    <a:gd name="f33" fmla="*/ 72 f25 1"/>
                    <a:gd name="f34" fmla="*/ 38 f26 1"/>
                    <a:gd name="f35" fmla="*/ 14 f25 1"/>
                    <a:gd name="f36" fmla="*/ 18 f26 1"/>
                    <a:gd name="f37" fmla="*/ 4 f25 1"/>
                    <a:gd name="f38" fmla="*/ 12 f26 1"/>
                    <a:gd name="f39" fmla="*/ 2 f25 1"/>
                    <a:gd name="f40" fmla="*/ 4 f26 1"/>
                    <a:gd name="f41" fmla="*/ 0 f25 1"/>
                    <a:gd name="f42" fmla="*/ 0 f26 1"/>
                    <a:gd name="f43" fmla="*/ 2 f26 1"/>
                    <a:gd name="f44" fmla="*/ 6 f25 1"/>
                    <a:gd name="f45" fmla="*/ 10 f26 1"/>
                    <a:gd name="f46" fmla="*/ 8 f25 1"/>
                    <a:gd name="f47" fmla="*/ 28 f26 1"/>
                    <a:gd name="f48" fmla="*/ 16 f25 1"/>
                    <a:gd name="f49" fmla="*/ 74 f25 1"/>
                    <a:gd name="f50" fmla="*/ f27 1 f2"/>
                    <a:gd name="f51" fmla="*/ f30 1 170"/>
                    <a:gd name="f52" fmla="*/ f31 1 80"/>
                    <a:gd name="f53" fmla="*/ f32 1 170"/>
                    <a:gd name="f54" fmla="*/ f33 1 80"/>
                    <a:gd name="f55" fmla="*/ f34 1 170"/>
                    <a:gd name="f56" fmla="*/ f35 1 80"/>
                    <a:gd name="f57" fmla="*/ f36 1 170"/>
                    <a:gd name="f58" fmla="*/ f37 1 80"/>
                    <a:gd name="f59" fmla="*/ f38 1 170"/>
                    <a:gd name="f60" fmla="*/ f39 1 80"/>
                    <a:gd name="f61" fmla="*/ f40 1 170"/>
                    <a:gd name="f62" fmla="*/ f41 1 80"/>
                    <a:gd name="f63" fmla="*/ f42 1 170"/>
                    <a:gd name="f64" fmla="*/ f43 1 170"/>
                    <a:gd name="f65" fmla="*/ f44 1 80"/>
                    <a:gd name="f66" fmla="*/ f45 1 170"/>
                    <a:gd name="f67" fmla="*/ f46 1 80"/>
                    <a:gd name="f68" fmla="*/ f47 1 170"/>
                    <a:gd name="f69" fmla="*/ f48 1 80"/>
                    <a:gd name="f70" fmla="*/ f49 1 80"/>
                    <a:gd name="f71" fmla="*/ 0 1 f28"/>
                    <a:gd name="f72" fmla="*/ f6 1 f28"/>
                    <a:gd name="f73" fmla="*/ 0 1 f29"/>
                    <a:gd name="f74" fmla="*/ f7 1 f29"/>
                    <a:gd name="f75" fmla="+- f50 0 f1"/>
                    <a:gd name="f76" fmla="*/ f51 1 f28"/>
                    <a:gd name="f77" fmla="*/ f52 1 f29"/>
                    <a:gd name="f78" fmla="*/ f53 1 f28"/>
                    <a:gd name="f79" fmla="*/ f54 1 f29"/>
                    <a:gd name="f80" fmla="*/ f55 1 f28"/>
                    <a:gd name="f81" fmla="*/ f56 1 f29"/>
                    <a:gd name="f82" fmla="*/ f57 1 f28"/>
                    <a:gd name="f83" fmla="*/ f58 1 f29"/>
                    <a:gd name="f84" fmla="*/ f59 1 f28"/>
                    <a:gd name="f85" fmla="*/ f60 1 f29"/>
                    <a:gd name="f86" fmla="*/ f61 1 f28"/>
                    <a:gd name="f87" fmla="*/ f62 1 f29"/>
                    <a:gd name="f88" fmla="*/ f63 1 f28"/>
                    <a:gd name="f89" fmla="*/ f64 1 f28"/>
                    <a:gd name="f90" fmla="*/ f65 1 f29"/>
                    <a:gd name="f91" fmla="*/ f66 1 f28"/>
                    <a:gd name="f92" fmla="*/ f67 1 f29"/>
                    <a:gd name="f93" fmla="*/ f68 1 f28"/>
                    <a:gd name="f94" fmla="*/ f69 1 f29"/>
                    <a:gd name="f95" fmla="*/ f70 1 f29"/>
                    <a:gd name="f96" fmla="*/ f71 f23 1"/>
                    <a:gd name="f97" fmla="*/ f72 f23 1"/>
                    <a:gd name="f98" fmla="*/ f74 f24 1"/>
                    <a:gd name="f99" fmla="*/ f73 f24 1"/>
                    <a:gd name="f100" fmla="*/ f76 f23 1"/>
                    <a:gd name="f101" fmla="*/ f77 f24 1"/>
                    <a:gd name="f102" fmla="*/ f78 f23 1"/>
                    <a:gd name="f103" fmla="*/ f79 f24 1"/>
                    <a:gd name="f104" fmla="*/ f80 f23 1"/>
                    <a:gd name="f105" fmla="*/ f81 f24 1"/>
                    <a:gd name="f106" fmla="*/ f82 f23 1"/>
                    <a:gd name="f107" fmla="*/ f83 f24 1"/>
                    <a:gd name="f108" fmla="*/ f84 f23 1"/>
                    <a:gd name="f109" fmla="*/ f85 f24 1"/>
                    <a:gd name="f110" fmla="*/ f86 f23 1"/>
                    <a:gd name="f111" fmla="*/ f87 f24 1"/>
                    <a:gd name="f112" fmla="*/ f88 f23 1"/>
                    <a:gd name="f113" fmla="*/ f89 f23 1"/>
                    <a:gd name="f114" fmla="*/ f90 f24 1"/>
                    <a:gd name="f115" fmla="*/ f91 f23 1"/>
                    <a:gd name="f116" fmla="*/ f92 f24 1"/>
                    <a:gd name="f117" fmla="*/ f93 f23 1"/>
                    <a:gd name="f118" fmla="*/ f94 f24 1"/>
                    <a:gd name="f119" fmla="*/ f95 f2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  <a:cxn ang="f75">
                      <a:pos x="f102" y="f103"/>
                    </a:cxn>
                    <a:cxn ang="f75">
                      <a:pos x="f104" y="f105"/>
                    </a:cxn>
                    <a:cxn ang="f75">
                      <a:pos x="f104" y="f105"/>
                    </a:cxn>
                    <a:cxn ang="f75">
                      <a:pos x="f106" y="f107"/>
                    </a:cxn>
                    <a:cxn ang="f75">
                      <a:pos x="f106" y="f107"/>
                    </a:cxn>
                    <a:cxn ang="f75">
                      <a:pos x="f108" y="f109"/>
                    </a:cxn>
                    <a:cxn ang="f75">
                      <a:pos x="f110" y="f111"/>
                    </a:cxn>
                    <a:cxn ang="f75">
                      <a:pos x="f110" y="f111"/>
                    </a:cxn>
                    <a:cxn ang="f75">
                      <a:pos x="f112" y="f111"/>
                    </a:cxn>
                    <a:cxn ang="f75">
                      <a:pos x="f113" y="f107"/>
                    </a:cxn>
                    <a:cxn ang="f75">
                      <a:pos x="f113" y="f107"/>
                    </a:cxn>
                    <a:cxn ang="f75">
                      <a:pos x="f110" y="f114"/>
                    </a:cxn>
                    <a:cxn ang="f75">
                      <a:pos x="f115" y="f116"/>
                    </a:cxn>
                    <a:cxn ang="f75">
                      <a:pos x="f115" y="f116"/>
                    </a:cxn>
                    <a:cxn ang="f75">
                      <a:pos x="f117" y="f118"/>
                    </a:cxn>
                    <a:cxn ang="f75">
                      <a:pos x="f102" y="f119"/>
                    </a:cxn>
                    <a:cxn ang="f75">
                      <a:pos x="f102" y="f119"/>
                    </a:cxn>
                    <a:cxn ang="f75">
                      <a:pos x="f100" y="f101"/>
                    </a:cxn>
                    <a:cxn ang="f75">
                      <a:pos x="f100" y="f101"/>
                    </a:cxn>
                  </a:cxnLst>
                  <a:rect l="f96" t="f99" r="f97" b="f98"/>
                  <a:pathLst>
                    <a:path w="170" h="8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3" y="f5"/>
                      </a:lnTo>
                      <a:lnTo>
                        <a:pt x="f13" y="f5"/>
                      </a:lnTo>
                      <a:lnTo>
                        <a:pt x="f5" y="f5"/>
                      </a:lnTo>
                      <a:lnTo>
                        <a:pt x="f15" y="f13"/>
                      </a:lnTo>
                      <a:lnTo>
                        <a:pt x="f15" y="f13"/>
                      </a:lnTo>
                      <a:lnTo>
                        <a:pt x="f13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8" y="f21"/>
                      </a:lnTo>
                      <a:lnTo>
                        <a:pt x="f8" y="f21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3" name="Freeform 36">
                  <a:extLst>
                    <a:ext uri="{FF2B5EF4-FFF2-40B4-BE49-F238E27FC236}">
                      <a16:creationId xmlns:a16="http://schemas.microsoft.com/office/drawing/2014/main" id="{7F641A73-AA62-43CA-AA73-AD46B53CC26F}"/>
                    </a:ext>
                  </a:extLst>
                </p:cNvPr>
                <p:cNvSpPr/>
                <p:nvPr/>
              </p:nvSpPr>
              <p:spPr>
                <a:xfrm>
                  <a:off x="8691893" y="7105573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4" name="Freeform 37">
                  <a:extLst>
                    <a:ext uri="{FF2B5EF4-FFF2-40B4-BE49-F238E27FC236}">
                      <a16:creationId xmlns:a16="http://schemas.microsoft.com/office/drawing/2014/main" id="{60DA3F4B-260C-4F22-867E-10DA054DBD74}"/>
                    </a:ext>
                  </a:extLst>
                </p:cNvPr>
                <p:cNvSpPr/>
                <p:nvPr/>
              </p:nvSpPr>
              <p:spPr>
                <a:xfrm>
                  <a:off x="8697141" y="6850959"/>
                  <a:ext cx="15755" cy="24411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2"/>
                    <a:gd name="f7" fmla="val 186"/>
                    <a:gd name="f8" fmla="val 2"/>
                    <a:gd name="f9" fmla="val 4"/>
                    <a:gd name="f10" fmla="val 168"/>
                    <a:gd name="f11" fmla="val 8"/>
                    <a:gd name="f12" fmla="val 30"/>
                    <a:gd name="f13" fmla="val 10"/>
                    <a:gd name="f14" fmla="val 6"/>
                    <a:gd name="f15" fmla="val 16"/>
                    <a:gd name="f16" fmla="val 38"/>
                    <a:gd name="f17" fmla="+- 0 0 -90"/>
                    <a:gd name="f18" fmla="*/ f3 1 12"/>
                    <a:gd name="f19" fmla="*/ f4 1 186"/>
                    <a:gd name="f20" fmla="+- f7 0 f5"/>
                    <a:gd name="f21" fmla="+- f6 0 f5"/>
                    <a:gd name="f22" fmla="*/ f17 f0 1"/>
                    <a:gd name="f23" fmla="*/ f21 1 12"/>
                    <a:gd name="f24" fmla="*/ f20 1 186"/>
                    <a:gd name="f25" fmla="*/ 2 f21 1"/>
                    <a:gd name="f26" fmla="*/ 186 f20 1"/>
                    <a:gd name="f27" fmla="*/ 4 f21 1"/>
                    <a:gd name="f28" fmla="*/ 168 f20 1"/>
                    <a:gd name="f29" fmla="*/ 8 f21 1"/>
                    <a:gd name="f30" fmla="*/ 30 f20 1"/>
                    <a:gd name="f31" fmla="*/ 10 f21 1"/>
                    <a:gd name="f32" fmla="*/ 10 f20 1"/>
                    <a:gd name="f33" fmla="*/ 12 f21 1"/>
                    <a:gd name="f34" fmla="*/ 6 f20 1"/>
                    <a:gd name="f35" fmla="*/ 0 f20 1"/>
                    <a:gd name="f36" fmla="*/ 6 f21 1"/>
                    <a:gd name="f37" fmla="*/ 2 f20 1"/>
                    <a:gd name="f38" fmla="*/ 8 f20 1"/>
                    <a:gd name="f39" fmla="*/ 16 f20 1"/>
                    <a:gd name="f40" fmla="*/ 38 f20 1"/>
                    <a:gd name="f41" fmla="*/ 0 f21 1"/>
                    <a:gd name="f42" fmla="*/ f22 1 f2"/>
                    <a:gd name="f43" fmla="*/ f25 1 12"/>
                    <a:gd name="f44" fmla="*/ f26 1 186"/>
                    <a:gd name="f45" fmla="*/ f27 1 12"/>
                    <a:gd name="f46" fmla="*/ f28 1 186"/>
                    <a:gd name="f47" fmla="*/ f29 1 12"/>
                    <a:gd name="f48" fmla="*/ f30 1 186"/>
                    <a:gd name="f49" fmla="*/ f31 1 12"/>
                    <a:gd name="f50" fmla="*/ f32 1 186"/>
                    <a:gd name="f51" fmla="*/ f33 1 12"/>
                    <a:gd name="f52" fmla="*/ f34 1 186"/>
                    <a:gd name="f53" fmla="*/ f35 1 186"/>
                    <a:gd name="f54" fmla="*/ f36 1 12"/>
                    <a:gd name="f55" fmla="*/ f37 1 186"/>
                    <a:gd name="f56" fmla="*/ f38 1 186"/>
                    <a:gd name="f57" fmla="*/ f39 1 186"/>
                    <a:gd name="f58" fmla="*/ f40 1 186"/>
                    <a:gd name="f59" fmla="*/ f41 1 12"/>
                    <a:gd name="f60" fmla="*/ 0 1 f23"/>
                    <a:gd name="f61" fmla="*/ f6 1 f23"/>
                    <a:gd name="f62" fmla="*/ 0 1 f24"/>
                    <a:gd name="f63" fmla="*/ f7 1 f24"/>
                    <a:gd name="f64" fmla="+- f42 0 f1"/>
                    <a:gd name="f65" fmla="*/ f43 1 f23"/>
                    <a:gd name="f66" fmla="*/ f44 1 f24"/>
                    <a:gd name="f67" fmla="*/ f45 1 f23"/>
                    <a:gd name="f68" fmla="*/ f46 1 f24"/>
                    <a:gd name="f69" fmla="*/ f47 1 f23"/>
                    <a:gd name="f70" fmla="*/ f48 1 f24"/>
                    <a:gd name="f71" fmla="*/ f49 1 f23"/>
                    <a:gd name="f72" fmla="*/ f50 1 f24"/>
                    <a:gd name="f73" fmla="*/ f51 1 f23"/>
                    <a:gd name="f74" fmla="*/ f52 1 f24"/>
                    <a:gd name="f75" fmla="*/ f53 1 f24"/>
                    <a:gd name="f76" fmla="*/ f54 1 f23"/>
                    <a:gd name="f77" fmla="*/ f55 1 f24"/>
                    <a:gd name="f78" fmla="*/ f56 1 f24"/>
                    <a:gd name="f79" fmla="*/ f57 1 f24"/>
                    <a:gd name="f80" fmla="*/ f58 1 f24"/>
                    <a:gd name="f81" fmla="*/ f59 1 f23"/>
                    <a:gd name="f82" fmla="*/ f60 f18 1"/>
                    <a:gd name="f83" fmla="*/ f61 f18 1"/>
                    <a:gd name="f84" fmla="*/ f63 f19 1"/>
                    <a:gd name="f85" fmla="*/ f62 f19 1"/>
                    <a:gd name="f86" fmla="*/ f65 f18 1"/>
                    <a:gd name="f87" fmla="*/ f66 f19 1"/>
                    <a:gd name="f88" fmla="*/ f67 f18 1"/>
                    <a:gd name="f89" fmla="*/ f68 f19 1"/>
                    <a:gd name="f90" fmla="*/ f69 f18 1"/>
                    <a:gd name="f91" fmla="*/ f70 f19 1"/>
                    <a:gd name="f92" fmla="*/ f71 f18 1"/>
                    <a:gd name="f93" fmla="*/ f72 f19 1"/>
                    <a:gd name="f94" fmla="*/ f73 f18 1"/>
                    <a:gd name="f95" fmla="*/ f74 f19 1"/>
                    <a:gd name="f96" fmla="*/ f75 f19 1"/>
                    <a:gd name="f97" fmla="*/ f76 f18 1"/>
                    <a:gd name="f98" fmla="*/ f77 f19 1"/>
                    <a:gd name="f99" fmla="*/ f78 f19 1"/>
                    <a:gd name="f100" fmla="*/ f79 f19 1"/>
                    <a:gd name="f101" fmla="*/ f80 f19 1"/>
                    <a:gd name="f102" fmla="*/ f81 f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4">
                      <a:pos x="f86" y="f87"/>
                    </a:cxn>
                    <a:cxn ang="f64">
                      <a:pos x="f86" y="f87"/>
                    </a:cxn>
                    <a:cxn ang="f64">
                      <a:pos x="f88" y="f89"/>
                    </a:cxn>
                    <a:cxn ang="f64">
                      <a:pos x="f90" y="f91"/>
                    </a:cxn>
                    <a:cxn ang="f64">
                      <a:pos x="f90" y="f91"/>
                    </a:cxn>
                    <a:cxn ang="f64">
                      <a:pos x="f92" y="f93"/>
                    </a:cxn>
                    <a:cxn ang="f64">
                      <a:pos x="f92" y="f93"/>
                    </a:cxn>
                    <a:cxn ang="f64">
                      <a:pos x="f94" y="f95"/>
                    </a:cxn>
                    <a:cxn ang="f64">
                      <a:pos x="f92" y="f96"/>
                    </a:cxn>
                    <a:cxn ang="f64">
                      <a:pos x="f92" y="f96"/>
                    </a:cxn>
                    <a:cxn ang="f64">
                      <a:pos x="f90" y="f96"/>
                    </a:cxn>
                    <a:cxn ang="f64">
                      <a:pos x="f97" y="f98"/>
                    </a:cxn>
                    <a:cxn ang="f64">
                      <a:pos x="f97" y="f98"/>
                    </a:cxn>
                    <a:cxn ang="f64">
                      <a:pos x="f88" y="f99"/>
                    </a:cxn>
                    <a:cxn ang="f64">
                      <a:pos x="f88" y="f100"/>
                    </a:cxn>
                    <a:cxn ang="f64">
                      <a:pos x="f88" y="f100"/>
                    </a:cxn>
                    <a:cxn ang="f64">
                      <a:pos x="f88" y="f101"/>
                    </a:cxn>
                    <a:cxn ang="f64">
                      <a:pos x="f102" y="f89"/>
                    </a:cxn>
                    <a:cxn ang="f64">
                      <a:pos x="f102" y="f89"/>
                    </a:cxn>
                    <a:cxn ang="f64">
                      <a:pos x="f102" y="f87"/>
                    </a:cxn>
                    <a:cxn ang="f64">
                      <a:pos x="f102" y="f87"/>
                    </a:cxn>
                    <a:cxn ang="f64">
                      <a:pos x="f102" y="f87"/>
                    </a:cxn>
                    <a:cxn ang="f64">
                      <a:pos x="f102" y="f87"/>
                    </a:cxn>
                    <a:cxn ang="f64">
                      <a:pos x="f86" y="f87"/>
                    </a:cxn>
                    <a:cxn ang="f64">
                      <a:pos x="f86" y="f87"/>
                    </a:cxn>
                  </a:cxnLst>
                  <a:rect l="f82" t="f85" r="f83" b="f84"/>
                  <a:pathLst>
                    <a:path w="12" h="18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3"/>
                      </a:lnTo>
                      <a:lnTo>
                        <a:pt x="f13" y="f13"/>
                      </a:lnTo>
                      <a:lnTo>
                        <a:pt x="f6" y="f14"/>
                      </a:lnTo>
                      <a:lnTo>
                        <a:pt x="f13" y="f5"/>
                      </a:lnTo>
                      <a:lnTo>
                        <a:pt x="f13" y="f5"/>
                      </a:lnTo>
                      <a:lnTo>
                        <a:pt x="f11" y="f5"/>
                      </a:lnTo>
                      <a:lnTo>
                        <a:pt x="f14" y="f8"/>
                      </a:lnTo>
                      <a:lnTo>
                        <a:pt x="f14" y="f8"/>
                      </a:lnTo>
                      <a:lnTo>
                        <a:pt x="f9" y="f11"/>
                      </a:lnTo>
                      <a:lnTo>
                        <a:pt x="f9" y="f15"/>
                      </a:lnTo>
                      <a:lnTo>
                        <a:pt x="f9" y="f15"/>
                      </a:lnTo>
                      <a:lnTo>
                        <a:pt x="f9" y="f16"/>
                      </a:lnTo>
                      <a:lnTo>
                        <a:pt x="f5" y="f10"/>
                      </a:lnTo>
                      <a:lnTo>
                        <a:pt x="f5" y="f10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5" name="Freeform 38">
                  <a:extLst>
                    <a:ext uri="{FF2B5EF4-FFF2-40B4-BE49-F238E27FC236}">
                      <a16:creationId xmlns:a16="http://schemas.microsoft.com/office/drawing/2014/main" id="{DF014E4B-C9A1-40DB-825B-C0EA9E2EF50F}"/>
                    </a:ext>
                  </a:extLst>
                </p:cNvPr>
                <p:cNvSpPr/>
                <p:nvPr/>
              </p:nvSpPr>
              <p:spPr>
                <a:xfrm>
                  <a:off x="8731879" y="6551721"/>
                  <a:ext cx="1202326" cy="1007961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916"/>
                    <a:gd name="f8" fmla="val 768"/>
                    <a:gd name="f9" fmla="val 878"/>
                    <a:gd name="f10" fmla="val 688"/>
                    <a:gd name="f11" fmla="val 868"/>
                    <a:gd name="f12" fmla="val 682"/>
                    <a:gd name="f13" fmla="val 856"/>
                    <a:gd name="f14" fmla="val 678"/>
                    <a:gd name="f15" fmla="val 838"/>
                    <a:gd name="f16" fmla="val 674"/>
                    <a:gd name="f17" fmla="val 828"/>
                    <a:gd name="f18" fmla="val 672"/>
                    <a:gd name="f19" fmla="val 818"/>
                    <a:gd name="f20" fmla="val 666"/>
                    <a:gd name="f21" fmla="val 810"/>
                    <a:gd name="f22" fmla="val 660"/>
                    <a:gd name="f23" fmla="val 802"/>
                    <a:gd name="f24" fmla="val 652"/>
                    <a:gd name="f25" fmla="val 792"/>
                    <a:gd name="f26" fmla="val 640"/>
                    <a:gd name="f27" fmla="val 790"/>
                    <a:gd name="f28" fmla="val 634"/>
                    <a:gd name="f29" fmla="val 786"/>
                    <a:gd name="f30" fmla="val 630"/>
                    <a:gd name="f31" fmla="val 780"/>
                    <a:gd name="f32" fmla="val 616"/>
                    <a:gd name="f33" fmla="val 776"/>
                    <a:gd name="f34" fmla="val 602"/>
                    <a:gd name="f35" fmla="val 778"/>
                    <a:gd name="f36" fmla="val 596"/>
                    <a:gd name="f37" fmla="val 590"/>
                    <a:gd name="f38" fmla="val 784"/>
                    <a:gd name="f39" fmla="val 586"/>
                    <a:gd name="f40" fmla="val 582"/>
                    <a:gd name="f41" fmla="val 570"/>
                    <a:gd name="f42" fmla="val 556"/>
                    <a:gd name="f43" fmla="val 554"/>
                    <a:gd name="f44" fmla="val 782"/>
                    <a:gd name="f45" fmla="val 548"/>
                    <a:gd name="f46" fmla="val 544"/>
                    <a:gd name="f47" fmla="val 538"/>
                    <a:gd name="f48" fmla="val 532"/>
                    <a:gd name="f49" fmla="val 788"/>
                    <a:gd name="f50" fmla="val 524"/>
                    <a:gd name="f51" fmla="val 514"/>
                    <a:gd name="f52" fmla="val 794"/>
                    <a:gd name="f53" fmla="val 502"/>
                    <a:gd name="f54" fmla="val 488"/>
                    <a:gd name="f55" fmla="val 474"/>
                    <a:gd name="f56" fmla="val 450"/>
                    <a:gd name="f57" fmla="val 440"/>
                    <a:gd name="f58" fmla="val 426"/>
                    <a:gd name="f59" fmla="val 424"/>
                    <a:gd name="f60" fmla="val 422"/>
                    <a:gd name="f61" fmla="val 420"/>
                    <a:gd name="f62" fmla="val 418"/>
                    <a:gd name="f63" fmla="val 766"/>
                    <a:gd name="f64" fmla="val 414"/>
                    <a:gd name="f65" fmla="val 722"/>
                    <a:gd name="f66" fmla="val 406"/>
                    <a:gd name="f67" fmla="val 696"/>
                    <a:gd name="f68" fmla="val 404"/>
                    <a:gd name="f69" fmla="val 668"/>
                    <a:gd name="f70" fmla="val 392"/>
                    <a:gd name="f71" fmla="val 704"/>
                    <a:gd name="f72" fmla="val 376"/>
                    <a:gd name="f73" fmla="val 366"/>
                    <a:gd name="f74" fmla="val 742"/>
                    <a:gd name="f75" fmla="val 354"/>
                    <a:gd name="f76" fmla="val 758"/>
                    <a:gd name="f77" fmla="val 340"/>
                    <a:gd name="f78" fmla="val 764"/>
                    <a:gd name="f79" fmla="val 332"/>
                    <a:gd name="f80" fmla="val 326"/>
                    <a:gd name="f81" fmla="val 770"/>
                    <a:gd name="f82" fmla="val 320"/>
                    <a:gd name="f83" fmla="val 308"/>
                    <a:gd name="f84" fmla="val 772"/>
                    <a:gd name="f85" fmla="val 290"/>
                    <a:gd name="f86" fmla="val 280"/>
                    <a:gd name="f87" fmla="val 272"/>
                    <a:gd name="f88" fmla="val 266"/>
                    <a:gd name="f89" fmla="val 260"/>
                    <a:gd name="f90" fmla="val 254"/>
                    <a:gd name="f91" fmla="val 250"/>
                    <a:gd name="f92" fmla="val 244"/>
                    <a:gd name="f93" fmla="val 236"/>
                    <a:gd name="f94" fmla="val 226"/>
                    <a:gd name="f95" fmla="val 222"/>
                    <a:gd name="f96" fmla="val 760"/>
                    <a:gd name="f97" fmla="val 220"/>
                    <a:gd name="f98" fmla="val 756"/>
                    <a:gd name="f99" fmla="val 216"/>
                    <a:gd name="f100" fmla="val 212"/>
                    <a:gd name="f101" fmla="val 754"/>
                    <a:gd name="f102" fmla="val 204"/>
                    <a:gd name="f103" fmla="val 198"/>
                    <a:gd name="f104" fmla="val 194"/>
                    <a:gd name="f105" fmla="val 190"/>
                    <a:gd name="f106" fmla="val 752"/>
                    <a:gd name="f107" fmla="val 186"/>
                    <a:gd name="f108" fmla="val 748"/>
                    <a:gd name="f109" fmla="val 744"/>
                    <a:gd name="f110" fmla="val 170"/>
                    <a:gd name="f111" fmla="val 746"/>
                    <a:gd name="f112" fmla="val 160"/>
                    <a:gd name="f113" fmla="val 152"/>
                    <a:gd name="f114" fmla="val 146"/>
                    <a:gd name="f115" fmla="val 142"/>
                    <a:gd name="f116" fmla="val 134"/>
                    <a:gd name="f117" fmla="val 126"/>
                    <a:gd name="f118" fmla="val 750"/>
                    <a:gd name="f119" fmla="val 118"/>
                    <a:gd name="f120" fmla="val 112"/>
                    <a:gd name="f121" fmla="val 106"/>
                    <a:gd name="f122" fmla="val 98"/>
                    <a:gd name="f123" fmla="val 92"/>
                    <a:gd name="f124" fmla="val 88"/>
                    <a:gd name="f125" fmla="val 84"/>
                    <a:gd name="f126" fmla="val 78"/>
                    <a:gd name="f127" fmla="val 72"/>
                    <a:gd name="f128" fmla="val 62"/>
                    <a:gd name="f129" fmla="val 42"/>
                    <a:gd name="f130" fmla="val 24"/>
                    <a:gd name="f131" fmla="val 740"/>
                    <a:gd name="f132" fmla="val 10"/>
                    <a:gd name="f133" fmla="val 726"/>
                    <a:gd name="f134" fmla="val 2"/>
                    <a:gd name="f135" fmla="val 654"/>
                    <a:gd name="f136" fmla="val 648"/>
                    <a:gd name="f137" fmla="val 28"/>
                    <a:gd name="f138" fmla="val 606"/>
                    <a:gd name="f139" fmla="val 66"/>
                    <a:gd name="f140" fmla="val 594"/>
                    <a:gd name="f141" fmla="val 82"/>
                    <a:gd name="f142" fmla="val 580"/>
                    <a:gd name="f143" fmla="val 102"/>
                    <a:gd name="f144" fmla="val 568"/>
                    <a:gd name="f145" fmla="val 122"/>
                    <a:gd name="f146" fmla="val 558"/>
                    <a:gd name="f147" fmla="val 164"/>
                    <a:gd name="f148" fmla="val 540"/>
                    <a:gd name="f149" fmla="val 208"/>
                    <a:gd name="f150" fmla="val 526"/>
                    <a:gd name="f151" fmla="val 232"/>
                    <a:gd name="f152" fmla="val 518"/>
                    <a:gd name="f153" fmla="val 282"/>
                    <a:gd name="f154" fmla="val 324"/>
                    <a:gd name="f155" fmla="val 402"/>
                    <a:gd name="f156" fmla="val 516"/>
                    <a:gd name="f157" fmla="val 430"/>
                    <a:gd name="f158" fmla="val 504"/>
                    <a:gd name="f159" fmla="val 416"/>
                    <a:gd name="f160" fmla="val 500"/>
                    <a:gd name="f161" fmla="val 496"/>
                    <a:gd name="f162" fmla="val 412"/>
                    <a:gd name="f163" fmla="val 492"/>
                    <a:gd name="f164" fmla="val 486"/>
                    <a:gd name="f165" fmla="val 484"/>
                    <a:gd name="f166" fmla="val 480"/>
                    <a:gd name="f167" fmla="val 478"/>
                    <a:gd name="f168" fmla="val 476"/>
                    <a:gd name="f169" fmla="val 472"/>
                    <a:gd name="f170" fmla="val 470"/>
                    <a:gd name="f171" fmla="val 468"/>
                    <a:gd name="f172" fmla="val 432"/>
                    <a:gd name="f173" fmla="val 436"/>
                    <a:gd name="f174" fmla="val 448"/>
                    <a:gd name="f175" fmla="val 454"/>
                    <a:gd name="f176" fmla="val 456"/>
                    <a:gd name="f177" fmla="val 442"/>
                    <a:gd name="f178" fmla="val 380"/>
                    <a:gd name="f179" fmla="val 390"/>
                    <a:gd name="f180" fmla="val 292"/>
                    <a:gd name="f181" fmla="val 374"/>
                    <a:gd name="f182" fmla="val 268"/>
                    <a:gd name="f183" fmla="val 368"/>
                    <a:gd name="f184" fmla="val 364"/>
                    <a:gd name="f185" fmla="val 362"/>
                    <a:gd name="f186" fmla="val 176"/>
                    <a:gd name="f187" fmla="val 130"/>
                    <a:gd name="f188" fmla="val 108"/>
                    <a:gd name="f189" fmla="val 370"/>
                    <a:gd name="f190" fmla="val 76"/>
                    <a:gd name="f191" fmla="val 56"/>
                    <a:gd name="f192" fmla="val 388"/>
                    <a:gd name="f193" fmla="val 48"/>
                    <a:gd name="f194" fmla="val 408"/>
                    <a:gd name="f195" fmla="val 4"/>
                    <a:gd name="f196" fmla="val 466"/>
                    <a:gd name="f197" fmla="val 18"/>
                    <a:gd name="f198" fmla="val 36"/>
                    <a:gd name="f199" fmla="val 44"/>
                    <a:gd name="f200" fmla="val 50"/>
                    <a:gd name="f201" fmla="val 506"/>
                    <a:gd name="f202" fmla="val 60"/>
                    <a:gd name="f203" fmla="val 508"/>
                    <a:gd name="f204" fmla="val 64"/>
                    <a:gd name="f205" fmla="val 510"/>
                    <a:gd name="f206" fmla="val 70"/>
                    <a:gd name="f207" fmla="val 520"/>
                    <a:gd name="f208" fmla="val 90"/>
                    <a:gd name="f209" fmla="val 96"/>
                    <a:gd name="f210" fmla="val 522"/>
                    <a:gd name="f211" fmla="val 104"/>
                    <a:gd name="f212" fmla="val 528"/>
                    <a:gd name="f213" fmla="val 116"/>
                    <a:gd name="f214" fmla="val 530"/>
                    <a:gd name="f215" fmla="val 120"/>
                    <a:gd name="f216" fmla="val 534"/>
                    <a:gd name="f217" fmla="val 536"/>
                    <a:gd name="f218" fmla="val 136"/>
                    <a:gd name="f219" fmla="val 144"/>
                    <a:gd name="f220" fmla="val 148"/>
                    <a:gd name="f221" fmla="val 150"/>
                    <a:gd name="f222" fmla="val 562"/>
                    <a:gd name="f223" fmla="val 156"/>
                    <a:gd name="f224" fmla="val 564"/>
                    <a:gd name="f225" fmla="val 162"/>
                    <a:gd name="f226" fmla="val 168"/>
                    <a:gd name="f227" fmla="val 172"/>
                    <a:gd name="f228" fmla="val 572"/>
                    <a:gd name="f229" fmla="val 174"/>
                    <a:gd name="f230" fmla="val 578"/>
                    <a:gd name="f231" fmla="val 178"/>
                    <a:gd name="f232" fmla="val 584"/>
                    <a:gd name="f233" fmla="val 184"/>
                    <a:gd name="f234" fmla="val 192"/>
                    <a:gd name="f235" fmla="val 196"/>
                    <a:gd name="f236" fmla="val 200"/>
                    <a:gd name="f237" fmla="val 598"/>
                    <a:gd name="f238" fmla="val 210"/>
                    <a:gd name="f239" fmla="val 608"/>
                    <a:gd name="f240" fmla="val 214"/>
                    <a:gd name="f241" fmla="val 610"/>
                    <a:gd name="f242" fmla="val 614"/>
                    <a:gd name="f243" fmla="val 620"/>
                    <a:gd name="f244" fmla="val 248"/>
                    <a:gd name="f245" fmla="val 626"/>
                    <a:gd name="f246" fmla="val 258"/>
                    <a:gd name="f247" fmla="val 632"/>
                    <a:gd name="f248" fmla="val 264"/>
                    <a:gd name="f249" fmla="val 302"/>
                    <a:gd name="f250" fmla="val 622"/>
                    <a:gd name="f251" fmla="val 338"/>
                    <a:gd name="f252" fmla="val 600"/>
                    <a:gd name="f253" fmla="val 382"/>
                    <a:gd name="f254" fmla="val 604"/>
                    <a:gd name="f255" fmla="val 358"/>
                    <a:gd name="f256" fmla="val 628"/>
                    <a:gd name="f257" fmla="val 344"/>
                    <a:gd name="f258" fmla="val 670"/>
                    <a:gd name="f259" fmla="val 342"/>
                    <a:gd name="f260" fmla="val 692"/>
                    <a:gd name="f261" fmla="val 346"/>
                    <a:gd name="f262" fmla="val 702"/>
                    <a:gd name="f263" fmla="val 708"/>
                    <a:gd name="f264" fmla="val 384"/>
                    <a:gd name="f265" fmla="val 724"/>
                    <a:gd name="f266" fmla="val 396"/>
                    <a:gd name="f267" fmla="val 730"/>
                    <a:gd name="f268" fmla="val 410"/>
                    <a:gd name="f269" fmla="val 738"/>
                    <a:gd name="f270" fmla="val 446"/>
                    <a:gd name="f271" fmla="val 452"/>
                    <a:gd name="f272" fmla="val 460"/>
                    <a:gd name="f273" fmla="val 462"/>
                    <a:gd name="f274" fmla="val 762"/>
                    <a:gd name="f275" fmla="val 494"/>
                    <a:gd name="f276" fmla="val 588"/>
                    <a:gd name="f277" fmla="val 736"/>
                    <a:gd name="f278" fmla="val 552"/>
                    <a:gd name="f279" fmla="val 574"/>
                    <a:gd name="f280" fmla="val 566"/>
                    <a:gd name="f281" fmla="val 638"/>
                    <a:gd name="f282" fmla="val 592"/>
                    <a:gd name="f283" fmla="val 642"/>
                    <a:gd name="f284" fmla="val 658"/>
                    <a:gd name="f285" fmla="val 676"/>
                    <a:gd name="f286" fmla="val 690"/>
                    <a:gd name="f287" fmla="val 646"/>
                    <a:gd name="f288" fmla="val 650"/>
                    <a:gd name="f289" fmla="val 624"/>
                    <a:gd name="f290" fmla="val 612"/>
                    <a:gd name="f291" fmla="val 560"/>
                    <a:gd name="f292" fmla="val 550"/>
                    <a:gd name="f293" fmla="val 618"/>
                    <a:gd name="f294" fmla="val 714"/>
                    <a:gd name="f295" fmla="val 698"/>
                    <a:gd name="f296" fmla="val 804"/>
                    <a:gd name="f297" fmla="val 814"/>
                    <a:gd name="f298" fmla="val 706"/>
                    <a:gd name="f299" fmla="val 822"/>
                    <a:gd name="f300" fmla="val 830"/>
                    <a:gd name="f301" fmla="val 836"/>
                    <a:gd name="f302" fmla="val 842"/>
                    <a:gd name="f303" fmla="val 848"/>
                    <a:gd name="f304" fmla="val 710"/>
                    <a:gd name="f305" fmla="val 852"/>
                    <a:gd name="f306" fmla="val 904"/>
                    <a:gd name="f307" fmla="val 910"/>
                    <a:gd name="f308" fmla="val 914"/>
                    <a:gd name="f309" fmla="val 734"/>
                    <a:gd name="f310" fmla="val 732"/>
                    <a:gd name="f311" fmla="val 716"/>
                    <a:gd name="f312" fmla="val 898"/>
                    <a:gd name="f313" fmla="val 700"/>
                    <a:gd name="f314" fmla="val 892"/>
                    <a:gd name="f315" fmla="val 694"/>
                    <a:gd name="f316" fmla="val 884"/>
                    <a:gd name="f317" fmla="+- 0 0 -90"/>
                    <a:gd name="f318" fmla="*/ f4 1 916"/>
                    <a:gd name="f319" fmla="*/ f5 1 768"/>
                    <a:gd name="f320" fmla="+- f8 0 f6"/>
                    <a:gd name="f321" fmla="+- f7 0 f6"/>
                    <a:gd name="f322" fmla="*/ f317 f0 1"/>
                    <a:gd name="f323" fmla="*/ f321 1 916"/>
                    <a:gd name="f324" fmla="*/ f320 1 768"/>
                    <a:gd name="f325" fmla="*/ 838 f321 1"/>
                    <a:gd name="f326" fmla="*/ 674 f320 1"/>
                    <a:gd name="f327" fmla="*/ 790 f321 1"/>
                    <a:gd name="f328" fmla="*/ 634 f320 1"/>
                    <a:gd name="f329" fmla="*/ 780 f321 1"/>
                    <a:gd name="f330" fmla="*/ 590 f320 1"/>
                    <a:gd name="f331" fmla="*/ 786 f321 1"/>
                    <a:gd name="f332" fmla="*/ 556 f320 1"/>
                    <a:gd name="f333" fmla="*/ 788 f321 1"/>
                    <a:gd name="f334" fmla="*/ 524 f320 1"/>
                    <a:gd name="f335" fmla="*/ 450 f320 1"/>
                    <a:gd name="f336" fmla="*/ 782 f321 1"/>
                    <a:gd name="f337" fmla="*/ 420 f320 1"/>
                    <a:gd name="f338" fmla="*/ 666 f321 1"/>
                    <a:gd name="f339" fmla="*/ 406 f320 1"/>
                    <a:gd name="f340" fmla="*/ 758 f321 1"/>
                    <a:gd name="f341" fmla="*/ 340 f320 1"/>
                    <a:gd name="f342" fmla="*/ 770 f321 1"/>
                    <a:gd name="f343" fmla="*/ 308 f320 1"/>
                    <a:gd name="f344" fmla="*/ 266 f320 1"/>
                    <a:gd name="f345" fmla="*/ 768 f321 1"/>
                    <a:gd name="f346" fmla="*/ 236 f320 1"/>
                    <a:gd name="f347" fmla="*/ 756 f321 1"/>
                    <a:gd name="f348" fmla="*/ 212 f320 1"/>
                    <a:gd name="f349" fmla="*/ 190 f320 1"/>
                    <a:gd name="f350" fmla="*/ 746 f321 1"/>
                    <a:gd name="f351" fmla="*/ 152 f320 1"/>
                    <a:gd name="f352" fmla="*/ 750 f321 1"/>
                    <a:gd name="f353" fmla="*/ 118 f320 1"/>
                    <a:gd name="f354" fmla="*/ 752 f321 1"/>
                    <a:gd name="f355" fmla="*/ 92 f320 1"/>
                    <a:gd name="f356" fmla="*/ 62 f320 1"/>
                    <a:gd name="f357" fmla="*/ 678 f321 1"/>
                    <a:gd name="f358" fmla="*/ 10 f320 1"/>
                    <a:gd name="f359" fmla="*/ 594 f321 1"/>
                    <a:gd name="f360" fmla="*/ 82 f320 1"/>
                    <a:gd name="f361" fmla="*/ 540 f321 1"/>
                    <a:gd name="f362" fmla="*/ 186 f320 1"/>
                    <a:gd name="f363" fmla="*/ 514 f321 1"/>
                    <a:gd name="f364" fmla="*/ 366 f320 1"/>
                    <a:gd name="f365" fmla="*/ 502 f321 1"/>
                    <a:gd name="f366" fmla="*/ 424 f320 1"/>
                    <a:gd name="f367" fmla="*/ 496 f321 1"/>
                    <a:gd name="f368" fmla="*/ 412 f320 1"/>
                    <a:gd name="f369" fmla="*/ 486 f321 1"/>
                    <a:gd name="f370" fmla="*/ 478 f321 1"/>
                    <a:gd name="f371" fmla="*/ 416 f320 1"/>
                    <a:gd name="f372" fmla="*/ 476 f321 1"/>
                    <a:gd name="f373" fmla="*/ 422 f320 1"/>
                    <a:gd name="f374" fmla="*/ 468 f321 1"/>
                    <a:gd name="f375" fmla="*/ 432 f320 1"/>
                    <a:gd name="f376" fmla="*/ 474 f321 1"/>
                    <a:gd name="f377" fmla="*/ 454 f320 1"/>
                    <a:gd name="f378" fmla="*/ 380 f321 1"/>
                    <a:gd name="f379" fmla="*/ 222 f321 1"/>
                    <a:gd name="f380" fmla="*/ 362 f320 1"/>
                    <a:gd name="f381" fmla="*/ 108 f321 1"/>
                    <a:gd name="f382" fmla="*/ 370 f320 1"/>
                    <a:gd name="f383" fmla="*/ 0 f321 1"/>
                    <a:gd name="f384" fmla="*/ 436 f320 1"/>
                    <a:gd name="f385" fmla="*/ 44 f321 1"/>
                    <a:gd name="f386" fmla="*/ 504 f320 1"/>
                    <a:gd name="f387" fmla="*/ 70 f321 1"/>
                    <a:gd name="f388" fmla="*/ 514 f320 1"/>
                    <a:gd name="f389" fmla="*/ 96 f321 1"/>
                    <a:gd name="f390" fmla="*/ 522 f320 1"/>
                    <a:gd name="f391" fmla="*/ 126 f321 1"/>
                    <a:gd name="f392" fmla="*/ 536 f320 1"/>
                    <a:gd name="f393" fmla="*/ 150 f321 1"/>
                    <a:gd name="f394" fmla="*/ 558 f320 1"/>
                    <a:gd name="f395" fmla="*/ 172 f321 1"/>
                    <a:gd name="f396" fmla="*/ 572 f320 1"/>
                    <a:gd name="f397" fmla="*/ 192 f321 1"/>
                    <a:gd name="f398" fmla="*/ 594 f320 1"/>
                    <a:gd name="f399" fmla="*/ 210 f321 1"/>
                    <a:gd name="f400" fmla="*/ 608 f320 1"/>
                    <a:gd name="f401" fmla="*/ 258 f321 1"/>
                    <a:gd name="f402" fmla="*/ 632 f320 1"/>
                    <a:gd name="f403" fmla="*/ 320 f321 1"/>
                    <a:gd name="f404" fmla="*/ 610 f320 1"/>
                    <a:gd name="f405" fmla="*/ 368 f321 1"/>
                    <a:gd name="f406" fmla="*/ 604 f320 1"/>
                    <a:gd name="f407" fmla="*/ 342 f321 1"/>
                    <a:gd name="f408" fmla="*/ 692 f320 1"/>
                    <a:gd name="f409" fmla="*/ 384 f321 1"/>
                    <a:gd name="f410" fmla="*/ 724 f320 1"/>
                    <a:gd name="f411" fmla="*/ 440 f321 1"/>
                    <a:gd name="f412" fmla="*/ 740 f320 1"/>
                    <a:gd name="f413" fmla="*/ 462 f321 1"/>
                    <a:gd name="f414" fmla="*/ 754 f320 1"/>
                    <a:gd name="f415" fmla="*/ 500 f321 1"/>
                    <a:gd name="f416" fmla="*/ 764 f320 1"/>
                    <a:gd name="f417" fmla="*/ 584 f321 1"/>
                    <a:gd name="f418" fmla="*/ 736 f320 1"/>
                    <a:gd name="f419" fmla="*/ 530 f321 1"/>
                    <a:gd name="f420" fmla="*/ 578 f320 1"/>
                    <a:gd name="f421" fmla="*/ 558 f321 1"/>
                    <a:gd name="f422" fmla="*/ 590 f321 1"/>
                    <a:gd name="f423" fmla="*/ 648 f320 1"/>
                    <a:gd name="f424" fmla="*/ 646 f321 1"/>
                    <a:gd name="f425" fmla="*/ 688 f320 1"/>
                    <a:gd name="f426" fmla="*/ 624 f321 1"/>
                    <a:gd name="f427" fmla="*/ 616 f320 1"/>
                    <a:gd name="f428" fmla="*/ 550 f320 1"/>
                    <a:gd name="f429" fmla="*/ 598 f321 1"/>
                    <a:gd name="f430" fmla="*/ 714 f321 1"/>
                    <a:gd name="f431" fmla="*/ 658 f320 1"/>
                    <a:gd name="f432" fmla="*/ 804 f321 1"/>
                    <a:gd name="f433" fmla="*/ 702 f320 1"/>
                    <a:gd name="f434" fmla="*/ 836 f321 1"/>
                    <a:gd name="f435" fmla="*/ 708 f320 1"/>
                    <a:gd name="f436" fmla="*/ 910 f321 1"/>
                    <a:gd name="f437" fmla="*/ 716 f320 1"/>
                    <a:gd name="f438" fmla="*/ 878 f321 1"/>
                    <a:gd name="f439" fmla="*/ f322 1 f3"/>
                    <a:gd name="f440" fmla="*/ f325 1 916"/>
                    <a:gd name="f441" fmla="*/ f326 1 768"/>
                    <a:gd name="f442" fmla="*/ f327 1 916"/>
                    <a:gd name="f443" fmla="*/ f328 1 768"/>
                    <a:gd name="f444" fmla="*/ f329 1 916"/>
                    <a:gd name="f445" fmla="*/ f330 1 768"/>
                    <a:gd name="f446" fmla="*/ f331 1 916"/>
                    <a:gd name="f447" fmla="*/ f332 1 768"/>
                    <a:gd name="f448" fmla="*/ f333 1 916"/>
                    <a:gd name="f449" fmla="*/ f334 1 768"/>
                    <a:gd name="f450" fmla="*/ f335 1 768"/>
                    <a:gd name="f451" fmla="*/ f336 1 916"/>
                    <a:gd name="f452" fmla="*/ f337 1 768"/>
                    <a:gd name="f453" fmla="*/ f338 1 916"/>
                    <a:gd name="f454" fmla="*/ f339 1 768"/>
                    <a:gd name="f455" fmla="*/ f340 1 916"/>
                    <a:gd name="f456" fmla="*/ f341 1 768"/>
                    <a:gd name="f457" fmla="*/ f342 1 916"/>
                    <a:gd name="f458" fmla="*/ f343 1 768"/>
                    <a:gd name="f459" fmla="*/ f344 1 768"/>
                    <a:gd name="f460" fmla="*/ f345 1 916"/>
                    <a:gd name="f461" fmla="*/ f346 1 768"/>
                    <a:gd name="f462" fmla="*/ f347 1 916"/>
                    <a:gd name="f463" fmla="*/ f348 1 768"/>
                    <a:gd name="f464" fmla="*/ f349 1 768"/>
                    <a:gd name="f465" fmla="*/ f350 1 916"/>
                    <a:gd name="f466" fmla="*/ f351 1 768"/>
                    <a:gd name="f467" fmla="*/ f352 1 916"/>
                    <a:gd name="f468" fmla="*/ f353 1 768"/>
                    <a:gd name="f469" fmla="*/ f354 1 916"/>
                    <a:gd name="f470" fmla="*/ f355 1 768"/>
                    <a:gd name="f471" fmla="*/ f356 1 768"/>
                    <a:gd name="f472" fmla="*/ f357 1 916"/>
                    <a:gd name="f473" fmla="*/ f358 1 768"/>
                    <a:gd name="f474" fmla="*/ f359 1 916"/>
                    <a:gd name="f475" fmla="*/ f360 1 768"/>
                    <a:gd name="f476" fmla="*/ f361 1 916"/>
                    <a:gd name="f477" fmla="*/ f362 1 768"/>
                    <a:gd name="f478" fmla="*/ f363 1 916"/>
                    <a:gd name="f479" fmla="*/ f364 1 768"/>
                    <a:gd name="f480" fmla="*/ f365 1 916"/>
                    <a:gd name="f481" fmla="*/ f366 1 768"/>
                    <a:gd name="f482" fmla="*/ f367 1 916"/>
                    <a:gd name="f483" fmla="*/ f368 1 768"/>
                    <a:gd name="f484" fmla="*/ f369 1 916"/>
                    <a:gd name="f485" fmla="*/ f370 1 916"/>
                    <a:gd name="f486" fmla="*/ f371 1 768"/>
                    <a:gd name="f487" fmla="*/ f372 1 916"/>
                    <a:gd name="f488" fmla="*/ f373 1 768"/>
                    <a:gd name="f489" fmla="*/ f374 1 916"/>
                    <a:gd name="f490" fmla="*/ f375 1 768"/>
                    <a:gd name="f491" fmla="*/ f376 1 916"/>
                    <a:gd name="f492" fmla="*/ f377 1 768"/>
                    <a:gd name="f493" fmla="*/ f378 1 916"/>
                    <a:gd name="f494" fmla="*/ f379 1 916"/>
                    <a:gd name="f495" fmla="*/ f380 1 768"/>
                    <a:gd name="f496" fmla="*/ f381 1 916"/>
                    <a:gd name="f497" fmla="*/ f382 1 768"/>
                    <a:gd name="f498" fmla="*/ f383 1 916"/>
                    <a:gd name="f499" fmla="*/ f384 1 768"/>
                    <a:gd name="f500" fmla="*/ f385 1 916"/>
                    <a:gd name="f501" fmla="*/ f386 1 768"/>
                    <a:gd name="f502" fmla="*/ f387 1 916"/>
                    <a:gd name="f503" fmla="*/ f388 1 768"/>
                    <a:gd name="f504" fmla="*/ f389 1 916"/>
                    <a:gd name="f505" fmla="*/ f390 1 768"/>
                    <a:gd name="f506" fmla="*/ f391 1 916"/>
                    <a:gd name="f507" fmla="*/ f392 1 768"/>
                    <a:gd name="f508" fmla="*/ f393 1 916"/>
                    <a:gd name="f509" fmla="*/ f394 1 768"/>
                    <a:gd name="f510" fmla="*/ f395 1 916"/>
                    <a:gd name="f511" fmla="*/ f396 1 768"/>
                    <a:gd name="f512" fmla="*/ f397 1 916"/>
                    <a:gd name="f513" fmla="*/ f398 1 768"/>
                    <a:gd name="f514" fmla="*/ f399 1 916"/>
                    <a:gd name="f515" fmla="*/ f400 1 768"/>
                    <a:gd name="f516" fmla="*/ f401 1 916"/>
                    <a:gd name="f517" fmla="*/ f402 1 768"/>
                    <a:gd name="f518" fmla="*/ f403 1 916"/>
                    <a:gd name="f519" fmla="*/ f404 1 768"/>
                    <a:gd name="f520" fmla="*/ f405 1 916"/>
                    <a:gd name="f521" fmla="*/ f406 1 768"/>
                    <a:gd name="f522" fmla="*/ f407 1 916"/>
                    <a:gd name="f523" fmla="*/ f408 1 768"/>
                    <a:gd name="f524" fmla="*/ f409 1 916"/>
                    <a:gd name="f525" fmla="*/ f410 1 768"/>
                    <a:gd name="f526" fmla="*/ f411 1 916"/>
                    <a:gd name="f527" fmla="*/ f412 1 768"/>
                    <a:gd name="f528" fmla="*/ f413 1 916"/>
                    <a:gd name="f529" fmla="*/ f414 1 768"/>
                    <a:gd name="f530" fmla="*/ f415 1 916"/>
                    <a:gd name="f531" fmla="*/ f416 1 768"/>
                    <a:gd name="f532" fmla="*/ f417 1 916"/>
                    <a:gd name="f533" fmla="*/ f418 1 768"/>
                    <a:gd name="f534" fmla="*/ f419 1 916"/>
                    <a:gd name="f535" fmla="*/ f420 1 768"/>
                    <a:gd name="f536" fmla="*/ f421 1 916"/>
                    <a:gd name="f537" fmla="*/ f422 1 916"/>
                    <a:gd name="f538" fmla="*/ f423 1 768"/>
                    <a:gd name="f539" fmla="*/ f424 1 916"/>
                    <a:gd name="f540" fmla="*/ f425 1 768"/>
                    <a:gd name="f541" fmla="*/ f426 1 916"/>
                    <a:gd name="f542" fmla="*/ f427 1 768"/>
                    <a:gd name="f543" fmla="*/ f428 1 768"/>
                    <a:gd name="f544" fmla="*/ f429 1 916"/>
                    <a:gd name="f545" fmla="*/ f430 1 916"/>
                    <a:gd name="f546" fmla="*/ f431 1 768"/>
                    <a:gd name="f547" fmla="*/ f432 1 916"/>
                    <a:gd name="f548" fmla="*/ f433 1 768"/>
                    <a:gd name="f549" fmla="*/ f434 1 916"/>
                    <a:gd name="f550" fmla="*/ f435 1 768"/>
                    <a:gd name="f551" fmla="*/ f436 1 916"/>
                    <a:gd name="f552" fmla="*/ f437 1 768"/>
                    <a:gd name="f553" fmla="*/ f438 1 916"/>
                    <a:gd name="f554" fmla="*/ 0 1 f323"/>
                    <a:gd name="f555" fmla="*/ f7 1 f323"/>
                    <a:gd name="f556" fmla="*/ 0 1 f324"/>
                    <a:gd name="f557" fmla="*/ f8 1 f324"/>
                    <a:gd name="f558" fmla="+- f439 0 f1"/>
                    <a:gd name="f559" fmla="*/ f440 1 f323"/>
                    <a:gd name="f560" fmla="*/ f441 1 f324"/>
                    <a:gd name="f561" fmla="*/ f442 1 f323"/>
                    <a:gd name="f562" fmla="*/ f443 1 f324"/>
                    <a:gd name="f563" fmla="*/ f444 1 f323"/>
                    <a:gd name="f564" fmla="*/ f445 1 f324"/>
                    <a:gd name="f565" fmla="*/ f446 1 f323"/>
                    <a:gd name="f566" fmla="*/ f447 1 f324"/>
                    <a:gd name="f567" fmla="*/ f448 1 f323"/>
                    <a:gd name="f568" fmla="*/ f449 1 f324"/>
                    <a:gd name="f569" fmla="*/ f450 1 f324"/>
                    <a:gd name="f570" fmla="*/ f451 1 f323"/>
                    <a:gd name="f571" fmla="*/ f452 1 f324"/>
                    <a:gd name="f572" fmla="*/ f453 1 f323"/>
                    <a:gd name="f573" fmla="*/ f454 1 f324"/>
                    <a:gd name="f574" fmla="*/ f455 1 f323"/>
                    <a:gd name="f575" fmla="*/ f456 1 f324"/>
                    <a:gd name="f576" fmla="*/ f457 1 f323"/>
                    <a:gd name="f577" fmla="*/ f458 1 f324"/>
                    <a:gd name="f578" fmla="*/ f459 1 f324"/>
                    <a:gd name="f579" fmla="*/ f460 1 f323"/>
                    <a:gd name="f580" fmla="*/ f461 1 f324"/>
                    <a:gd name="f581" fmla="*/ f462 1 f323"/>
                    <a:gd name="f582" fmla="*/ f463 1 f324"/>
                    <a:gd name="f583" fmla="*/ f464 1 f324"/>
                    <a:gd name="f584" fmla="*/ f465 1 f323"/>
                    <a:gd name="f585" fmla="*/ f466 1 f324"/>
                    <a:gd name="f586" fmla="*/ f467 1 f323"/>
                    <a:gd name="f587" fmla="*/ f468 1 f324"/>
                    <a:gd name="f588" fmla="*/ f469 1 f323"/>
                    <a:gd name="f589" fmla="*/ f470 1 f324"/>
                    <a:gd name="f590" fmla="*/ f471 1 f324"/>
                    <a:gd name="f591" fmla="*/ f472 1 f323"/>
                    <a:gd name="f592" fmla="*/ f473 1 f324"/>
                    <a:gd name="f593" fmla="*/ f474 1 f323"/>
                    <a:gd name="f594" fmla="*/ f475 1 f324"/>
                    <a:gd name="f595" fmla="*/ f476 1 f323"/>
                    <a:gd name="f596" fmla="*/ f477 1 f324"/>
                    <a:gd name="f597" fmla="*/ f478 1 f323"/>
                    <a:gd name="f598" fmla="*/ f479 1 f324"/>
                    <a:gd name="f599" fmla="*/ f480 1 f323"/>
                    <a:gd name="f600" fmla="*/ f481 1 f324"/>
                    <a:gd name="f601" fmla="*/ f482 1 f323"/>
                    <a:gd name="f602" fmla="*/ f483 1 f324"/>
                    <a:gd name="f603" fmla="*/ f484 1 f323"/>
                    <a:gd name="f604" fmla="*/ f485 1 f323"/>
                    <a:gd name="f605" fmla="*/ f486 1 f324"/>
                    <a:gd name="f606" fmla="*/ f487 1 f323"/>
                    <a:gd name="f607" fmla="*/ f488 1 f324"/>
                    <a:gd name="f608" fmla="*/ f489 1 f323"/>
                    <a:gd name="f609" fmla="*/ f490 1 f324"/>
                    <a:gd name="f610" fmla="*/ f491 1 f323"/>
                    <a:gd name="f611" fmla="*/ f492 1 f324"/>
                    <a:gd name="f612" fmla="*/ f493 1 f323"/>
                    <a:gd name="f613" fmla="*/ f494 1 f323"/>
                    <a:gd name="f614" fmla="*/ f495 1 f324"/>
                    <a:gd name="f615" fmla="*/ f496 1 f323"/>
                    <a:gd name="f616" fmla="*/ f497 1 f324"/>
                    <a:gd name="f617" fmla="*/ f498 1 f323"/>
                    <a:gd name="f618" fmla="*/ f499 1 f324"/>
                    <a:gd name="f619" fmla="*/ f500 1 f323"/>
                    <a:gd name="f620" fmla="*/ f501 1 f324"/>
                    <a:gd name="f621" fmla="*/ f502 1 f323"/>
                    <a:gd name="f622" fmla="*/ f503 1 f324"/>
                    <a:gd name="f623" fmla="*/ f504 1 f323"/>
                    <a:gd name="f624" fmla="*/ f505 1 f324"/>
                    <a:gd name="f625" fmla="*/ f506 1 f323"/>
                    <a:gd name="f626" fmla="*/ f507 1 f324"/>
                    <a:gd name="f627" fmla="*/ f508 1 f323"/>
                    <a:gd name="f628" fmla="*/ f509 1 f324"/>
                    <a:gd name="f629" fmla="*/ f510 1 f323"/>
                    <a:gd name="f630" fmla="*/ f511 1 f324"/>
                    <a:gd name="f631" fmla="*/ f512 1 f323"/>
                    <a:gd name="f632" fmla="*/ f513 1 f324"/>
                    <a:gd name="f633" fmla="*/ f514 1 f323"/>
                    <a:gd name="f634" fmla="*/ f515 1 f324"/>
                    <a:gd name="f635" fmla="*/ f516 1 f323"/>
                    <a:gd name="f636" fmla="*/ f517 1 f324"/>
                    <a:gd name="f637" fmla="*/ f518 1 f323"/>
                    <a:gd name="f638" fmla="*/ f519 1 f324"/>
                    <a:gd name="f639" fmla="*/ f520 1 f323"/>
                    <a:gd name="f640" fmla="*/ f521 1 f324"/>
                    <a:gd name="f641" fmla="*/ f522 1 f323"/>
                    <a:gd name="f642" fmla="*/ f523 1 f324"/>
                    <a:gd name="f643" fmla="*/ f524 1 f323"/>
                    <a:gd name="f644" fmla="*/ f525 1 f324"/>
                    <a:gd name="f645" fmla="*/ f526 1 f323"/>
                    <a:gd name="f646" fmla="*/ f527 1 f324"/>
                    <a:gd name="f647" fmla="*/ f528 1 f323"/>
                    <a:gd name="f648" fmla="*/ f529 1 f324"/>
                    <a:gd name="f649" fmla="*/ f530 1 f323"/>
                    <a:gd name="f650" fmla="*/ f531 1 f324"/>
                    <a:gd name="f651" fmla="*/ f532 1 f323"/>
                    <a:gd name="f652" fmla="*/ f533 1 f324"/>
                    <a:gd name="f653" fmla="*/ f534 1 f323"/>
                    <a:gd name="f654" fmla="*/ f535 1 f324"/>
                    <a:gd name="f655" fmla="*/ f536 1 f323"/>
                    <a:gd name="f656" fmla="*/ f537 1 f323"/>
                    <a:gd name="f657" fmla="*/ f538 1 f324"/>
                    <a:gd name="f658" fmla="*/ f539 1 f323"/>
                    <a:gd name="f659" fmla="*/ f540 1 f324"/>
                    <a:gd name="f660" fmla="*/ f541 1 f323"/>
                    <a:gd name="f661" fmla="*/ f542 1 f324"/>
                    <a:gd name="f662" fmla="*/ f543 1 f324"/>
                    <a:gd name="f663" fmla="*/ f544 1 f323"/>
                    <a:gd name="f664" fmla="*/ f545 1 f323"/>
                    <a:gd name="f665" fmla="*/ f546 1 f324"/>
                    <a:gd name="f666" fmla="*/ f547 1 f323"/>
                    <a:gd name="f667" fmla="*/ f548 1 f324"/>
                    <a:gd name="f668" fmla="*/ f549 1 f323"/>
                    <a:gd name="f669" fmla="*/ f550 1 f324"/>
                    <a:gd name="f670" fmla="*/ f551 1 f323"/>
                    <a:gd name="f671" fmla="*/ f552 1 f324"/>
                    <a:gd name="f672" fmla="*/ f553 1 f323"/>
                    <a:gd name="f673" fmla="*/ f554 f318 1"/>
                    <a:gd name="f674" fmla="*/ f555 f318 1"/>
                    <a:gd name="f675" fmla="*/ f557 f319 1"/>
                    <a:gd name="f676" fmla="*/ f556 f319 1"/>
                    <a:gd name="f677" fmla="*/ f559 f318 1"/>
                    <a:gd name="f678" fmla="*/ f560 f319 1"/>
                    <a:gd name="f679" fmla="*/ f561 f318 1"/>
                    <a:gd name="f680" fmla="*/ f562 f319 1"/>
                    <a:gd name="f681" fmla="*/ f563 f318 1"/>
                    <a:gd name="f682" fmla="*/ f564 f319 1"/>
                    <a:gd name="f683" fmla="*/ f565 f318 1"/>
                    <a:gd name="f684" fmla="*/ f566 f319 1"/>
                    <a:gd name="f685" fmla="*/ f567 f318 1"/>
                    <a:gd name="f686" fmla="*/ f568 f319 1"/>
                    <a:gd name="f687" fmla="*/ f569 f319 1"/>
                    <a:gd name="f688" fmla="*/ f570 f318 1"/>
                    <a:gd name="f689" fmla="*/ f571 f319 1"/>
                    <a:gd name="f690" fmla="*/ f572 f318 1"/>
                    <a:gd name="f691" fmla="*/ f573 f319 1"/>
                    <a:gd name="f692" fmla="*/ f574 f318 1"/>
                    <a:gd name="f693" fmla="*/ f575 f319 1"/>
                    <a:gd name="f694" fmla="*/ f576 f318 1"/>
                    <a:gd name="f695" fmla="*/ f577 f319 1"/>
                    <a:gd name="f696" fmla="*/ f578 f319 1"/>
                    <a:gd name="f697" fmla="*/ f579 f318 1"/>
                    <a:gd name="f698" fmla="*/ f580 f319 1"/>
                    <a:gd name="f699" fmla="*/ f581 f318 1"/>
                    <a:gd name="f700" fmla="*/ f582 f319 1"/>
                    <a:gd name="f701" fmla="*/ f583 f319 1"/>
                    <a:gd name="f702" fmla="*/ f584 f318 1"/>
                    <a:gd name="f703" fmla="*/ f585 f319 1"/>
                    <a:gd name="f704" fmla="*/ f586 f318 1"/>
                    <a:gd name="f705" fmla="*/ f587 f319 1"/>
                    <a:gd name="f706" fmla="*/ f588 f318 1"/>
                    <a:gd name="f707" fmla="*/ f589 f319 1"/>
                    <a:gd name="f708" fmla="*/ f590 f319 1"/>
                    <a:gd name="f709" fmla="*/ f591 f318 1"/>
                    <a:gd name="f710" fmla="*/ f592 f319 1"/>
                    <a:gd name="f711" fmla="*/ f593 f318 1"/>
                    <a:gd name="f712" fmla="*/ f594 f319 1"/>
                    <a:gd name="f713" fmla="*/ f595 f318 1"/>
                    <a:gd name="f714" fmla="*/ f596 f319 1"/>
                    <a:gd name="f715" fmla="*/ f597 f318 1"/>
                    <a:gd name="f716" fmla="*/ f598 f319 1"/>
                    <a:gd name="f717" fmla="*/ f599 f318 1"/>
                    <a:gd name="f718" fmla="*/ f600 f319 1"/>
                    <a:gd name="f719" fmla="*/ f601 f318 1"/>
                    <a:gd name="f720" fmla="*/ f602 f319 1"/>
                    <a:gd name="f721" fmla="*/ f603 f318 1"/>
                    <a:gd name="f722" fmla="*/ f604 f318 1"/>
                    <a:gd name="f723" fmla="*/ f605 f319 1"/>
                    <a:gd name="f724" fmla="*/ f606 f318 1"/>
                    <a:gd name="f725" fmla="*/ f607 f319 1"/>
                    <a:gd name="f726" fmla="*/ f608 f318 1"/>
                    <a:gd name="f727" fmla="*/ f609 f319 1"/>
                    <a:gd name="f728" fmla="*/ f610 f318 1"/>
                    <a:gd name="f729" fmla="*/ f611 f319 1"/>
                    <a:gd name="f730" fmla="*/ f612 f318 1"/>
                    <a:gd name="f731" fmla="*/ f613 f318 1"/>
                    <a:gd name="f732" fmla="*/ f614 f319 1"/>
                    <a:gd name="f733" fmla="*/ f615 f318 1"/>
                    <a:gd name="f734" fmla="*/ f616 f319 1"/>
                    <a:gd name="f735" fmla="*/ f617 f318 1"/>
                    <a:gd name="f736" fmla="*/ f618 f319 1"/>
                    <a:gd name="f737" fmla="*/ f619 f318 1"/>
                    <a:gd name="f738" fmla="*/ f620 f319 1"/>
                    <a:gd name="f739" fmla="*/ f621 f318 1"/>
                    <a:gd name="f740" fmla="*/ f622 f319 1"/>
                    <a:gd name="f741" fmla="*/ f623 f318 1"/>
                    <a:gd name="f742" fmla="*/ f624 f319 1"/>
                    <a:gd name="f743" fmla="*/ f625 f318 1"/>
                    <a:gd name="f744" fmla="*/ f626 f319 1"/>
                    <a:gd name="f745" fmla="*/ f627 f318 1"/>
                    <a:gd name="f746" fmla="*/ f628 f319 1"/>
                    <a:gd name="f747" fmla="*/ f629 f318 1"/>
                    <a:gd name="f748" fmla="*/ f630 f319 1"/>
                    <a:gd name="f749" fmla="*/ f631 f318 1"/>
                    <a:gd name="f750" fmla="*/ f632 f319 1"/>
                    <a:gd name="f751" fmla="*/ f633 f318 1"/>
                    <a:gd name="f752" fmla="*/ f634 f319 1"/>
                    <a:gd name="f753" fmla="*/ f635 f318 1"/>
                    <a:gd name="f754" fmla="*/ f636 f319 1"/>
                    <a:gd name="f755" fmla="*/ f637 f318 1"/>
                    <a:gd name="f756" fmla="*/ f638 f319 1"/>
                    <a:gd name="f757" fmla="*/ f639 f318 1"/>
                    <a:gd name="f758" fmla="*/ f640 f319 1"/>
                    <a:gd name="f759" fmla="*/ f641 f318 1"/>
                    <a:gd name="f760" fmla="*/ f642 f319 1"/>
                    <a:gd name="f761" fmla="*/ f643 f318 1"/>
                    <a:gd name="f762" fmla="*/ f644 f319 1"/>
                    <a:gd name="f763" fmla="*/ f645 f318 1"/>
                    <a:gd name="f764" fmla="*/ f646 f319 1"/>
                    <a:gd name="f765" fmla="*/ f647 f318 1"/>
                    <a:gd name="f766" fmla="*/ f648 f319 1"/>
                    <a:gd name="f767" fmla="*/ f649 f318 1"/>
                    <a:gd name="f768" fmla="*/ f650 f319 1"/>
                    <a:gd name="f769" fmla="*/ f651 f318 1"/>
                    <a:gd name="f770" fmla="*/ f652 f319 1"/>
                    <a:gd name="f771" fmla="*/ f653 f318 1"/>
                    <a:gd name="f772" fmla="*/ f654 f319 1"/>
                    <a:gd name="f773" fmla="*/ f655 f318 1"/>
                    <a:gd name="f774" fmla="*/ f656 f318 1"/>
                    <a:gd name="f775" fmla="*/ f657 f319 1"/>
                    <a:gd name="f776" fmla="*/ f658 f318 1"/>
                    <a:gd name="f777" fmla="*/ f659 f319 1"/>
                    <a:gd name="f778" fmla="*/ f660 f318 1"/>
                    <a:gd name="f779" fmla="*/ f661 f319 1"/>
                    <a:gd name="f780" fmla="*/ f662 f319 1"/>
                    <a:gd name="f781" fmla="*/ f663 f318 1"/>
                    <a:gd name="f782" fmla="*/ f664 f318 1"/>
                    <a:gd name="f783" fmla="*/ f665 f319 1"/>
                    <a:gd name="f784" fmla="*/ f666 f318 1"/>
                    <a:gd name="f785" fmla="*/ f667 f319 1"/>
                    <a:gd name="f786" fmla="*/ f668 f318 1"/>
                    <a:gd name="f787" fmla="*/ f669 f319 1"/>
                    <a:gd name="f788" fmla="*/ f670 f318 1"/>
                    <a:gd name="f789" fmla="*/ f671 f319 1"/>
                    <a:gd name="f790" fmla="*/ f672 f3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58">
                      <a:pos x="f677" y="f678"/>
                    </a:cxn>
                    <a:cxn ang="f558">
                      <a:pos x="f679" y="f680"/>
                    </a:cxn>
                    <a:cxn ang="f558">
                      <a:pos x="f681" y="f682"/>
                    </a:cxn>
                    <a:cxn ang="f558">
                      <a:pos x="f683" y="f684"/>
                    </a:cxn>
                    <a:cxn ang="f558">
                      <a:pos x="f685" y="f686"/>
                    </a:cxn>
                    <a:cxn ang="f558">
                      <a:pos x="f679" y="f687"/>
                    </a:cxn>
                    <a:cxn ang="f558">
                      <a:pos x="f688" y="f689"/>
                    </a:cxn>
                    <a:cxn ang="f558">
                      <a:pos x="f690" y="f691"/>
                    </a:cxn>
                    <a:cxn ang="f558">
                      <a:pos x="f692" y="f693"/>
                    </a:cxn>
                    <a:cxn ang="f558">
                      <a:pos x="f694" y="f695"/>
                    </a:cxn>
                    <a:cxn ang="f558">
                      <a:pos x="f694" y="f696"/>
                    </a:cxn>
                    <a:cxn ang="f558">
                      <a:pos x="f697" y="f698"/>
                    </a:cxn>
                    <a:cxn ang="f558">
                      <a:pos x="f699" y="f700"/>
                    </a:cxn>
                    <a:cxn ang="f558">
                      <a:pos x="f699" y="f701"/>
                    </a:cxn>
                    <a:cxn ang="f558">
                      <a:pos x="f702" y="f703"/>
                    </a:cxn>
                    <a:cxn ang="f558">
                      <a:pos x="f704" y="f705"/>
                    </a:cxn>
                    <a:cxn ang="f558">
                      <a:pos x="f706" y="f707"/>
                    </a:cxn>
                    <a:cxn ang="f558">
                      <a:pos x="f699" y="f708"/>
                    </a:cxn>
                    <a:cxn ang="f558">
                      <a:pos x="f709" y="f710"/>
                    </a:cxn>
                    <a:cxn ang="f558">
                      <a:pos x="f711" y="f712"/>
                    </a:cxn>
                    <a:cxn ang="f558">
                      <a:pos x="f713" y="f714"/>
                    </a:cxn>
                    <a:cxn ang="f558">
                      <a:pos x="f715" y="f716"/>
                    </a:cxn>
                    <a:cxn ang="f558">
                      <a:pos x="f717" y="f718"/>
                    </a:cxn>
                    <a:cxn ang="f558">
                      <a:pos x="f719" y="f720"/>
                    </a:cxn>
                    <a:cxn ang="f558">
                      <a:pos x="f721" y="f720"/>
                    </a:cxn>
                    <a:cxn ang="f558">
                      <a:pos x="f722" y="f723"/>
                    </a:cxn>
                    <a:cxn ang="f558">
                      <a:pos x="f724" y="f725"/>
                    </a:cxn>
                    <a:cxn ang="f558">
                      <a:pos x="f726" y="f727"/>
                    </a:cxn>
                    <a:cxn ang="f558">
                      <a:pos x="f728" y="f729"/>
                    </a:cxn>
                    <a:cxn ang="f558">
                      <a:pos x="f730" y="f691"/>
                    </a:cxn>
                    <a:cxn ang="f558">
                      <a:pos x="f731" y="f732"/>
                    </a:cxn>
                    <a:cxn ang="f558">
                      <a:pos x="f733" y="f734"/>
                    </a:cxn>
                    <a:cxn ang="f558">
                      <a:pos x="f735" y="f736"/>
                    </a:cxn>
                    <a:cxn ang="f558">
                      <a:pos x="f737" y="f738"/>
                    </a:cxn>
                    <a:cxn ang="f558">
                      <a:pos x="f739" y="f740"/>
                    </a:cxn>
                    <a:cxn ang="f558">
                      <a:pos x="f741" y="f742"/>
                    </a:cxn>
                    <a:cxn ang="f558">
                      <a:pos x="f743" y="f744"/>
                    </a:cxn>
                    <a:cxn ang="f558">
                      <a:pos x="f745" y="f746"/>
                    </a:cxn>
                    <a:cxn ang="f558">
                      <a:pos x="f747" y="f748"/>
                    </a:cxn>
                    <a:cxn ang="f558">
                      <a:pos x="f749" y="f750"/>
                    </a:cxn>
                    <a:cxn ang="f558">
                      <a:pos x="f751" y="f752"/>
                    </a:cxn>
                    <a:cxn ang="f558">
                      <a:pos x="f753" y="f754"/>
                    </a:cxn>
                    <a:cxn ang="f558">
                      <a:pos x="f755" y="f756"/>
                    </a:cxn>
                    <a:cxn ang="f558">
                      <a:pos x="f757" y="f758"/>
                    </a:cxn>
                    <a:cxn ang="f558">
                      <a:pos x="f759" y="f760"/>
                    </a:cxn>
                    <a:cxn ang="f558">
                      <a:pos x="f761" y="f762"/>
                    </a:cxn>
                    <a:cxn ang="f558">
                      <a:pos x="f763" y="f764"/>
                    </a:cxn>
                    <a:cxn ang="f558">
                      <a:pos x="f765" y="f766"/>
                    </a:cxn>
                    <a:cxn ang="f558">
                      <a:pos x="f767" y="f768"/>
                    </a:cxn>
                    <a:cxn ang="f558">
                      <a:pos x="f769" y="f770"/>
                    </a:cxn>
                    <a:cxn ang="f558">
                      <a:pos x="f771" y="f772"/>
                    </a:cxn>
                    <a:cxn ang="f558">
                      <a:pos x="f773" y="f750"/>
                    </a:cxn>
                    <a:cxn ang="f558">
                      <a:pos x="f774" y="f775"/>
                    </a:cxn>
                    <a:cxn ang="f558">
                      <a:pos x="f776" y="f777"/>
                    </a:cxn>
                    <a:cxn ang="f558">
                      <a:pos x="f778" y="f779"/>
                    </a:cxn>
                    <a:cxn ang="f558">
                      <a:pos x="f769" y="f780"/>
                    </a:cxn>
                    <a:cxn ang="f558">
                      <a:pos x="f781" y="f744"/>
                    </a:cxn>
                    <a:cxn ang="f558">
                      <a:pos x="f782" y="f783"/>
                    </a:cxn>
                    <a:cxn ang="f558">
                      <a:pos x="f784" y="f785"/>
                    </a:cxn>
                    <a:cxn ang="f558">
                      <a:pos x="f786" y="f787"/>
                    </a:cxn>
                    <a:cxn ang="f558">
                      <a:pos x="f788" y="f770"/>
                    </a:cxn>
                    <a:cxn ang="f558">
                      <a:pos x="f788" y="f789"/>
                    </a:cxn>
                    <a:cxn ang="f558">
                      <a:pos x="f790" y="f777"/>
                    </a:cxn>
                  </a:cxnLst>
                  <a:rect l="f673" t="f676" r="f674" b="f675"/>
                  <a:pathLst>
                    <a:path w="916" h="768">
                      <a:moveTo>
                        <a:pt x="f9" y="f10"/>
                      </a:move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1" y="f37"/>
                      </a:lnTo>
                      <a:lnTo>
                        <a:pt x="f31" y="f37"/>
                      </a:lnTo>
                      <a:lnTo>
                        <a:pt x="f38" y="f39"/>
                      </a:lnTo>
                      <a:lnTo>
                        <a:pt x="f29" y="f40"/>
                      </a:lnTo>
                      <a:lnTo>
                        <a:pt x="f29" y="f41"/>
                      </a:lnTo>
                      <a:lnTo>
                        <a:pt x="f29" y="f42"/>
                      </a:lnTo>
                      <a:lnTo>
                        <a:pt x="f29" y="f42"/>
                      </a:lnTo>
                      <a:lnTo>
                        <a:pt x="f38" y="f43"/>
                      </a:lnTo>
                      <a:lnTo>
                        <a:pt x="f44" y="f45"/>
                      </a:lnTo>
                      <a:lnTo>
                        <a:pt x="f31" y="f46"/>
                      </a:lnTo>
                      <a:lnTo>
                        <a:pt x="f44" y="f47"/>
                      </a:lnTo>
                      <a:lnTo>
                        <a:pt x="f38" y="f48"/>
                      </a:lnTo>
                      <a:lnTo>
                        <a:pt x="f49" y="f50"/>
                      </a:lnTo>
                      <a:lnTo>
                        <a:pt x="f49" y="f50"/>
                      </a:lnTo>
                      <a:lnTo>
                        <a:pt x="f25" y="f51"/>
                      </a:lnTo>
                      <a:lnTo>
                        <a:pt x="f52" y="f53"/>
                      </a:lnTo>
                      <a:lnTo>
                        <a:pt x="f52" y="f54"/>
                      </a:lnTo>
                      <a:lnTo>
                        <a:pt x="f52" y="f55"/>
                      </a:lnTo>
                      <a:lnTo>
                        <a:pt x="f27" y="f56"/>
                      </a:lnTo>
                      <a:lnTo>
                        <a:pt x="f29" y="f57"/>
                      </a:lnTo>
                      <a:lnTo>
                        <a:pt x="f44" y="f58"/>
                      </a:lnTo>
                      <a:lnTo>
                        <a:pt x="f44" y="f58"/>
                      </a:lnTo>
                      <a:lnTo>
                        <a:pt x="f38" y="f59"/>
                      </a:lnTo>
                      <a:lnTo>
                        <a:pt x="f38" y="f60"/>
                      </a:lnTo>
                      <a:lnTo>
                        <a:pt x="f44" y="f61"/>
                      </a:lnTo>
                      <a:lnTo>
                        <a:pt x="f33" y="f62"/>
                      </a:lnTo>
                      <a:lnTo>
                        <a:pt x="f63" y="f64"/>
                      </a:lnTo>
                      <a:lnTo>
                        <a:pt x="f65" y="f66"/>
                      </a:lnTo>
                      <a:lnTo>
                        <a:pt x="f65" y="f66"/>
                      </a:lnTo>
                      <a:lnTo>
                        <a:pt x="f67" y="f68"/>
                      </a:lnTo>
                      <a:lnTo>
                        <a:pt x="f20" y="f66"/>
                      </a:lnTo>
                      <a:lnTo>
                        <a:pt x="f69" y="f68"/>
                      </a:lnTo>
                      <a:lnTo>
                        <a:pt x="f12" y="f70"/>
                      </a:lnTo>
                      <a:lnTo>
                        <a:pt x="f71" y="f72"/>
                      </a:lnTo>
                      <a:lnTo>
                        <a:pt x="f65" y="f73"/>
                      </a:lnTo>
                      <a:lnTo>
                        <a:pt x="f74" y="f75"/>
                      </a:lnTo>
                      <a:lnTo>
                        <a:pt x="f76" y="f77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8" y="f80"/>
                      </a:lnTo>
                      <a:lnTo>
                        <a:pt x="f81" y="f82"/>
                      </a:lnTo>
                      <a:lnTo>
                        <a:pt x="f81" y="f82"/>
                      </a:lnTo>
                      <a:lnTo>
                        <a:pt x="f81" y="f83"/>
                      </a:lnTo>
                      <a:lnTo>
                        <a:pt x="f84" y="f85"/>
                      </a:lnTo>
                      <a:lnTo>
                        <a:pt x="f84" y="f85"/>
                      </a:lnTo>
                      <a:lnTo>
                        <a:pt x="f84" y="f86"/>
                      </a:lnTo>
                      <a:lnTo>
                        <a:pt x="f84" y="f87"/>
                      </a:lnTo>
                      <a:lnTo>
                        <a:pt x="f81" y="f88"/>
                      </a:lnTo>
                      <a:lnTo>
                        <a:pt x="f81" y="f88"/>
                      </a:lnTo>
                      <a:lnTo>
                        <a:pt x="f8" y="f89"/>
                      </a:lnTo>
                      <a:lnTo>
                        <a:pt x="f8" y="f90"/>
                      </a:lnTo>
                      <a:lnTo>
                        <a:pt x="f8" y="f91"/>
                      </a:lnTo>
                      <a:lnTo>
                        <a:pt x="f8" y="f91"/>
                      </a:lnTo>
                      <a:lnTo>
                        <a:pt x="f8" y="f92"/>
                      </a:lnTo>
                      <a:lnTo>
                        <a:pt x="f8" y="f93"/>
                      </a:lnTo>
                      <a:lnTo>
                        <a:pt x="f63" y="f94"/>
                      </a:lnTo>
                      <a:lnTo>
                        <a:pt x="f78" y="f95"/>
                      </a:lnTo>
                      <a:lnTo>
                        <a:pt x="f96" y="f97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98" y="f100"/>
                      </a:lnTo>
                      <a:lnTo>
                        <a:pt x="f101" y="f102"/>
                      </a:lnTo>
                      <a:lnTo>
                        <a:pt x="f101" y="f102"/>
                      </a:lnTo>
                      <a:lnTo>
                        <a:pt x="f98" y="f103"/>
                      </a:lnTo>
                      <a:lnTo>
                        <a:pt x="f76" y="f104"/>
                      </a:lnTo>
                      <a:lnTo>
                        <a:pt x="f98" y="f105"/>
                      </a:lnTo>
                      <a:lnTo>
                        <a:pt x="f98" y="f105"/>
                      </a:lnTo>
                      <a:lnTo>
                        <a:pt x="f106" y="f107"/>
                      </a:lnTo>
                      <a:lnTo>
                        <a:pt x="f108" y="f3"/>
                      </a:lnTo>
                      <a:lnTo>
                        <a:pt x="f109" y="f110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3"/>
                      </a:lnTo>
                      <a:lnTo>
                        <a:pt x="f111" y="f114"/>
                      </a:lnTo>
                      <a:lnTo>
                        <a:pt x="f111" y="f114"/>
                      </a:lnTo>
                      <a:lnTo>
                        <a:pt x="f111" y="f115"/>
                      </a:lnTo>
                      <a:lnTo>
                        <a:pt x="f111" y="f116"/>
                      </a:lnTo>
                      <a:lnTo>
                        <a:pt x="f111" y="f117"/>
                      </a:lnTo>
                      <a:lnTo>
                        <a:pt x="f118" y="f119"/>
                      </a:lnTo>
                      <a:lnTo>
                        <a:pt x="f118" y="f119"/>
                      </a:lnTo>
                      <a:lnTo>
                        <a:pt x="f106" y="f120"/>
                      </a:lnTo>
                      <a:lnTo>
                        <a:pt x="f106" y="f121"/>
                      </a:lnTo>
                      <a:lnTo>
                        <a:pt x="f106" y="f122"/>
                      </a:lnTo>
                      <a:lnTo>
                        <a:pt x="f106" y="f122"/>
                      </a:lnTo>
                      <a:lnTo>
                        <a:pt x="f106" y="f123"/>
                      </a:lnTo>
                      <a:lnTo>
                        <a:pt x="f106" y="f124"/>
                      </a:lnTo>
                      <a:lnTo>
                        <a:pt x="f106" y="f125"/>
                      </a:lnTo>
                      <a:lnTo>
                        <a:pt x="f106" y="f125"/>
                      </a:lnTo>
                      <a:lnTo>
                        <a:pt x="f101" y="f126"/>
                      </a:lnTo>
                      <a:lnTo>
                        <a:pt x="f98" y="f127"/>
                      </a:lnTo>
                      <a:lnTo>
                        <a:pt x="f98" y="f128"/>
                      </a:lnTo>
                      <a:lnTo>
                        <a:pt x="f101" y="f129"/>
                      </a:lnTo>
                      <a:lnTo>
                        <a:pt x="f108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71" y="f6"/>
                      </a:lnTo>
                      <a:lnTo>
                        <a:pt x="f14" y="f132"/>
                      </a:lnTo>
                      <a:lnTo>
                        <a:pt x="f135" y="f130"/>
                      </a:lnTo>
                      <a:lnTo>
                        <a:pt x="f135" y="f130"/>
                      </a:lnTo>
                      <a:lnTo>
                        <a:pt x="f136" y="f137"/>
                      </a:lnTo>
                      <a:lnTo>
                        <a:pt x="f30" y="f129"/>
                      </a:lnTo>
                      <a:lnTo>
                        <a:pt x="f138" y="f139"/>
                      </a:lnTo>
                      <a:lnTo>
                        <a:pt x="f140" y="f141"/>
                      </a:lnTo>
                      <a:lnTo>
                        <a:pt x="f142" y="f143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6" y="f115"/>
                      </a:lnTo>
                      <a:lnTo>
                        <a:pt x="f45" y="f147"/>
                      </a:lnTo>
                      <a:lnTo>
                        <a:pt x="f148" y="f107"/>
                      </a:lnTo>
                      <a:lnTo>
                        <a:pt x="f48" y="f149"/>
                      </a:lnTo>
                      <a:lnTo>
                        <a:pt x="f150" y="f151"/>
                      </a:lnTo>
                      <a:lnTo>
                        <a:pt x="f152" y="f153"/>
                      </a:lnTo>
                      <a:lnTo>
                        <a:pt x="f152" y="f153"/>
                      </a:lnTo>
                      <a:lnTo>
                        <a:pt x="f51" y="f154"/>
                      </a:lnTo>
                      <a:lnTo>
                        <a:pt x="f51" y="f73"/>
                      </a:lnTo>
                      <a:lnTo>
                        <a:pt x="f51" y="f155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51" y="f157"/>
                      </a:lnTo>
                      <a:lnTo>
                        <a:pt x="f51" y="f157"/>
                      </a:lnTo>
                      <a:lnTo>
                        <a:pt x="f53" y="f59"/>
                      </a:lnTo>
                      <a:lnTo>
                        <a:pt x="f53" y="f59"/>
                      </a:lnTo>
                      <a:lnTo>
                        <a:pt x="f158" y="f61"/>
                      </a:lnTo>
                      <a:lnTo>
                        <a:pt x="f53" y="f159"/>
                      </a:lnTo>
                      <a:lnTo>
                        <a:pt x="f53" y="f159"/>
                      </a:lnTo>
                      <a:lnTo>
                        <a:pt x="f160" y="f64"/>
                      </a:lnTo>
                      <a:lnTo>
                        <a:pt x="f161" y="f162"/>
                      </a:lnTo>
                      <a:lnTo>
                        <a:pt x="f163" y="f162"/>
                      </a:lnTo>
                      <a:lnTo>
                        <a:pt x="f54" y="f64"/>
                      </a:lnTo>
                      <a:lnTo>
                        <a:pt x="f54" y="f64"/>
                      </a:lnTo>
                      <a:lnTo>
                        <a:pt x="f54" y="f64"/>
                      </a:lnTo>
                      <a:lnTo>
                        <a:pt x="f54" y="f162"/>
                      </a:lnTo>
                      <a:lnTo>
                        <a:pt x="f164" y="f162"/>
                      </a:lnTo>
                      <a:lnTo>
                        <a:pt x="f165" y="f64"/>
                      </a:lnTo>
                      <a:lnTo>
                        <a:pt x="f165" y="f64"/>
                      </a:lnTo>
                      <a:lnTo>
                        <a:pt x="f166" y="f64"/>
                      </a:lnTo>
                      <a:lnTo>
                        <a:pt x="f166" y="f64"/>
                      </a:lnTo>
                      <a:lnTo>
                        <a:pt x="f167" y="f64"/>
                      </a:lnTo>
                      <a:lnTo>
                        <a:pt x="f167" y="f159"/>
                      </a:lnTo>
                      <a:lnTo>
                        <a:pt x="f168" y="f159"/>
                      </a:lnTo>
                      <a:lnTo>
                        <a:pt x="f168" y="f62"/>
                      </a:lnTo>
                      <a:lnTo>
                        <a:pt x="f55" y="f61"/>
                      </a:lnTo>
                      <a:lnTo>
                        <a:pt x="f169" y="f61"/>
                      </a:lnTo>
                      <a:lnTo>
                        <a:pt x="f168" y="f60"/>
                      </a:lnTo>
                      <a:lnTo>
                        <a:pt x="f168" y="f60"/>
                      </a:lnTo>
                      <a:lnTo>
                        <a:pt x="f168" y="f60"/>
                      </a:lnTo>
                      <a:lnTo>
                        <a:pt x="f169" y="f59"/>
                      </a:lnTo>
                      <a:lnTo>
                        <a:pt x="f169" y="f59"/>
                      </a:lnTo>
                      <a:lnTo>
                        <a:pt x="f170" y="f58"/>
                      </a:lnTo>
                      <a:lnTo>
                        <a:pt x="f171" y="f157"/>
                      </a:lnTo>
                      <a:lnTo>
                        <a:pt x="f171" y="f172"/>
                      </a:lnTo>
                      <a:lnTo>
                        <a:pt x="f170" y="f173"/>
                      </a:lnTo>
                      <a:lnTo>
                        <a:pt x="f170" y="f173"/>
                      </a:lnTo>
                      <a:lnTo>
                        <a:pt x="f55" y="f57"/>
                      </a:lnTo>
                      <a:lnTo>
                        <a:pt x="f55" y="f57"/>
                      </a:lnTo>
                      <a:lnTo>
                        <a:pt x="f55" y="f174"/>
                      </a:lnTo>
                      <a:lnTo>
                        <a:pt x="f55" y="f175"/>
                      </a:lnTo>
                      <a:lnTo>
                        <a:pt x="f55" y="f175"/>
                      </a:lnTo>
                      <a:lnTo>
                        <a:pt x="f169" y="f176"/>
                      </a:lnTo>
                      <a:lnTo>
                        <a:pt x="f169" y="f176"/>
                      </a:lnTo>
                      <a:lnTo>
                        <a:pt x="f174" y="f177"/>
                      </a:lnTo>
                      <a:lnTo>
                        <a:pt x="f159" y="f59"/>
                      </a:lnTo>
                      <a:lnTo>
                        <a:pt x="f178" y="f66"/>
                      </a:lnTo>
                      <a:lnTo>
                        <a:pt x="f77" y="f179"/>
                      </a:lnTo>
                      <a:lnTo>
                        <a:pt x="f77" y="f179"/>
                      </a:lnTo>
                      <a:lnTo>
                        <a:pt x="f180" y="f181"/>
                      </a:lnTo>
                      <a:lnTo>
                        <a:pt x="f182" y="f183"/>
                      </a:lnTo>
                      <a:lnTo>
                        <a:pt x="f92" y="f184"/>
                      </a:lnTo>
                      <a:lnTo>
                        <a:pt x="f95" y="f185"/>
                      </a:lnTo>
                      <a:lnTo>
                        <a:pt x="f103" y="f2"/>
                      </a:lnTo>
                      <a:lnTo>
                        <a:pt x="f186" y="f2"/>
                      </a:lnTo>
                      <a:lnTo>
                        <a:pt x="f113" y="f185"/>
                      </a:lnTo>
                      <a:lnTo>
                        <a:pt x="f113" y="f185"/>
                      </a:lnTo>
                      <a:lnTo>
                        <a:pt x="f187" y="f73"/>
                      </a:lnTo>
                      <a:lnTo>
                        <a:pt x="f188" y="f189"/>
                      </a:lnTo>
                      <a:lnTo>
                        <a:pt x="f190" y="f178"/>
                      </a:lnTo>
                      <a:lnTo>
                        <a:pt x="f191" y="f192"/>
                      </a:lnTo>
                      <a:lnTo>
                        <a:pt x="f193" y="f70"/>
                      </a:lnTo>
                      <a:lnTo>
                        <a:pt x="f130" y="f194"/>
                      </a:lnTo>
                      <a:lnTo>
                        <a:pt x="f195" y="f58"/>
                      </a:lnTo>
                      <a:lnTo>
                        <a:pt x="f6" y="f173"/>
                      </a:lnTo>
                      <a:lnTo>
                        <a:pt x="f6" y="f196"/>
                      </a:lnTo>
                      <a:lnTo>
                        <a:pt x="f195" y="f168"/>
                      </a:lnTo>
                      <a:lnTo>
                        <a:pt x="f197" y="f54"/>
                      </a:lnTo>
                      <a:lnTo>
                        <a:pt x="f198" y="f160"/>
                      </a:lnTo>
                      <a:lnTo>
                        <a:pt x="f198" y="f160"/>
                      </a:lnTo>
                      <a:lnTo>
                        <a:pt x="f199" y="f158"/>
                      </a:lnTo>
                      <a:lnTo>
                        <a:pt x="f200" y="f201"/>
                      </a:lnTo>
                      <a:lnTo>
                        <a:pt x="f191" y="f201"/>
                      </a:lnTo>
                      <a:lnTo>
                        <a:pt x="f191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206" y="f51"/>
                      </a:lnTo>
                      <a:lnTo>
                        <a:pt x="f206" y="f51"/>
                      </a:lnTo>
                      <a:lnTo>
                        <a:pt x="f190" y="f152"/>
                      </a:lnTo>
                      <a:lnTo>
                        <a:pt x="f141" y="f207"/>
                      </a:lnTo>
                      <a:lnTo>
                        <a:pt x="f208" y="f207"/>
                      </a:lnTo>
                      <a:lnTo>
                        <a:pt x="f208" y="f207"/>
                      </a:lnTo>
                      <a:lnTo>
                        <a:pt x="f209" y="f210"/>
                      </a:lnTo>
                      <a:lnTo>
                        <a:pt x="f211" y="f50"/>
                      </a:lnTo>
                      <a:lnTo>
                        <a:pt x="f120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117" y="f217"/>
                      </a:lnTo>
                      <a:lnTo>
                        <a:pt x="f218" y="f148"/>
                      </a:lnTo>
                      <a:lnTo>
                        <a:pt x="f218" y="f148"/>
                      </a:lnTo>
                      <a:lnTo>
                        <a:pt x="f219" y="f45"/>
                      </a:lnTo>
                      <a:lnTo>
                        <a:pt x="f220" y="f43"/>
                      </a:lnTo>
                      <a:lnTo>
                        <a:pt x="f221" y="f146"/>
                      </a:lnTo>
                      <a:lnTo>
                        <a:pt x="f221" y="f146"/>
                      </a:lnTo>
                      <a:lnTo>
                        <a:pt x="f113" y="f222"/>
                      </a:lnTo>
                      <a:lnTo>
                        <a:pt x="f223" y="f224"/>
                      </a:lnTo>
                      <a:lnTo>
                        <a:pt x="f225" y="f224"/>
                      </a:lnTo>
                      <a:lnTo>
                        <a:pt x="f225" y="f224"/>
                      </a:lnTo>
                      <a:lnTo>
                        <a:pt x="f226" y="f144"/>
                      </a:lnTo>
                      <a:lnTo>
                        <a:pt x="f227" y="f228"/>
                      </a:lnTo>
                      <a:lnTo>
                        <a:pt x="f229" y="f230"/>
                      </a:lnTo>
                      <a:lnTo>
                        <a:pt x="f229" y="f230"/>
                      </a:lnTo>
                      <a:lnTo>
                        <a:pt x="f186" y="f142"/>
                      </a:lnTo>
                      <a:lnTo>
                        <a:pt x="f231" y="f232"/>
                      </a:lnTo>
                      <a:lnTo>
                        <a:pt x="f233" y="f37"/>
                      </a:lnTo>
                      <a:lnTo>
                        <a:pt x="f234" y="f140"/>
                      </a:lnTo>
                      <a:lnTo>
                        <a:pt x="f235" y="f36"/>
                      </a:lnTo>
                      <a:lnTo>
                        <a:pt x="f235" y="f36"/>
                      </a:lnTo>
                      <a:lnTo>
                        <a:pt x="f236" y="f237"/>
                      </a:lnTo>
                      <a:lnTo>
                        <a:pt x="f102" y="f34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95" y="f242"/>
                      </a:lnTo>
                      <a:lnTo>
                        <a:pt x="f151" y="f243"/>
                      </a:lnTo>
                      <a:lnTo>
                        <a:pt x="f151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6" y="f247"/>
                      </a:lnTo>
                      <a:lnTo>
                        <a:pt x="f248" y="f247"/>
                      </a:lnTo>
                      <a:lnTo>
                        <a:pt x="f87" y="f247"/>
                      </a:lnTo>
                      <a:lnTo>
                        <a:pt x="f153" y="f30"/>
                      </a:lnTo>
                      <a:lnTo>
                        <a:pt x="f249" y="f250"/>
                      </a:lnTo>
                      <a:lnTo>
                        <a:pt x="f82" y="f241"/>
                      </a:lnTo>
                      <a:lnTo>
                        <a:pt x="f251" y="f252"/>
                      </a:lnTo>
                      <a:lnTo>
                        <a:pt x="f184" y="f39"/>
                      </a:lnTo>
                      <a:lnTo>
                        <a:pt x="f178" y="f142"/>
                      </a:lnTo>
                      <a:lnTo>
                        <a:pt x="f253" y="f230"/>
                      </a:lnTo>
                      <a:lnTo>
                        <a:pt x="f253" y="f230"/>
                      </a:lnTo>
                      <a:lnTo>
                        <a:pt x="f183" y="f254"/>
                      </a:lnTo>
                      <a:lnTo>
                        <a:pt x="f255" y="f256"/>
                      </a:lnTo>
                      <a:lnTo>
                        <a:pt x="f255" y="f256"/>
                      </a:lnTo>
                      <a:lnTo>
                        <a:pt x="f257" y="f258"/>
                      </a:lnTo>
                      <a:lnTo>
                        <a:pt x="f259" y="f12"/>
                      </a:lnTo>
                      <a:lnTo>
                        <a:pt x="f259" y="f10"/>
                      </a:lnTo>
                      <a:lnTo>
                        <a:pt x="f259" y="f260"/>
                      </a:lnTo>
                      <a:lnTo>
                        <a:pt x="f257" y="f260"/>
                      </a:lnTo>
                      <a:lnTo>
                        <a:pt x="f261" y="f260"/>
                      </a:lnTo>
                      <a:lnTo>
                        <a:pt x="f255" y="f262"/>
                      </a:lnTo>
                      <a:lnTo>
                        <a:pt x="f255" y="f262"/>
                      </a:lnTo>
                      <a:lnTo>
                        <a:pt x="f73" y="f263"/>
                      </a:lnTo>
                      <a:lnTo>
                        <a:pt x="f264" y="f265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61" y="f131"/>
                      </a:lnTo>
                      <a:lnTo>
                        <a:pt x="f172" y="f74"/>
                      </a:lnTo>
                      <a:lnTo>
                        <a:pt x="f172" y="f74"/>
                      </a:lnTo>
                      <a:lnTo>
                        <a:pt x="f57" y="f131"/>
                      </a:lnTo>
                      <a:lnTo>
                        <a:pt x="f270" y="f74"/>
                      </a:lnTo>
                      <a:lnTo>
                        <a:pt x="f271" y="f109"/>
                      </a:lnTo>
                      <a:lnTo>
                        <a:pt x="f176" y="f111"/>
                      </a:lnTo>
                      <a:lnTo>
                        <a:pt x="f272" y="f106"/>
                      </a:lnTo>
                      <a:lnTo>
                        <a:pt x="f273" y="f101"/>
                      </a:lnTo>
                      <a:lnTo>
                        <a:pt x="f273" y="f101"/>
                      </a:lnTo>
                      <a:lnTo>
                        <a:pt x="f169" y="f274"/>
                      </a:lnTo>
                      <a:lnTo>
                        <a:pt x="f165" y="f63"/>
                      </a:lnTo>
                      <a:lnTo>
                        <a:pt x="f54" y="f63"/>
                      </a:lnTo>
                      <a:lnTo>
                        <a:pt x="f275" y="f78"/>
                      </a:lnTo>
                      <a:lnTo>
                        <a:pt x="f275" y="f78"/>
                      </a:lnTo>
                      <a:lnTo>
                        <a:pt x="f160" y="f78"/>
                      </a:lnTo>
                      <a:lnTo>
                        <a:pt x="f201" y="f8"/>
                      </a:lnTo>
                      <a:lnTo>
                        <a:pt x="f276" y="f8"/>
                      </a:lnTo>
                      <a:lnTo>
                        <a:pt x="f276" y="f8"/>
                      </a:lnTo>
                      <a:lnTo>
                        <a:pt x="f39" y="f118"/>
                      </a:lnTo>
                      <a:lnTo>
                        <a:pt x="f232" y="f277"/>
                      </a:lnTo>
                      <a:lnTo>
                        <a:pt x="f232" y="f277"/>
                      </a:lnTo>
                      <a:lnTo>
                        <a:pt x="f278" y="f135"/>
                      </a:lnTo>
                      <a:lnTo>
                        <a:pt x="f216" y="f34"/>
                      </a:lnTo>
                      <a:lnTo>
                        <a:pt x="f214" y="f39"/>
                      </a:lnTo>
                      <a:lnTo>
                        <a:pt x="f214" y="f142"/>
                      </a:lnTo>
                      <a:lnTo>
                        <a:pt x="f214" y="f230"/>
                      </a:lnTo>
                      <a:lnTo>
                        <a:pt x="f214" y="f230"/>
                      </a:lnTo>
                      <a:lnTo>
                        <a:pt x="f216" y="f279"/>
                      </a:lnTo>
                      <a:lnTo>
                        <a:pt x="f217" y="f280"/>
                      </a:lnTo>
                      <a:lnTo>
                        <a:pt x="f47" y="f45"/>
                      </a:lnTo>
                      <a:lnTo>
                        <a:pt x="f45" y="f228"/>
                      </a:lnTo>
                      <a:lnTo>
                        <a:pt x="f43" y="f142"/>
                      </a:lnTo>
                      <a:lnTo>
                        <a:pt x="f146" y="f140"/>
                      </a:lnTo>
                      <a:lnTo>
                        <a:pt x="f144" y="f241"/>
                      </a:lnTo>
                      <a:lnTo>
                        <a:pt x="f41" y="f242"/>
                      </a:lnTo>
                      <a:lnTo>
                        <a:pt x="f232" y="f281"/>
                      </a:lnTo>
                      <a:lnTo>
                        <a:pt x="f37" y="f281"/>
                      </a:lnTo>
                      <a:lnTo>
                        <a:pt x="f282" y="f283"/>
                      </a:lnTo>
                      <a:lnTo>
                        <a:pt x="f37" y="f136"/>
                      </a:lnTo>
                      <a:lnTo>
                        <a:pt x="f237" y="f284"/>
                      </a:lnTo>
                      <a:lnTo>
                        <a:pt x="f239" y="f285"/>
                      </a:lnTo>
                      <a:lnTo>
                        <a:pt x="f245" y="f10"/>
                      </a:lnTo>
                      <a:lnTo>
                        <a:pt x="f283" y="f286"/>
                      </a:lnTo>
                      <a:lnTo>
                        <a:pt x="f281" y="f14"/>
                      </a:lnTo>
                      <a:lnTo>
                        <a:pt x="f287" y="f10"/>
                      </a:lnTo>
                      <a:lnTo>
                        <a:pt x="f288" y="f18"/>
                      </a:lnTo>
                      <a:lnTo>
                        <a:pt x="f136" y="f24"/>
                      </a:lnTo>
                      <a:lnTo>
                        <a:pt x="f281" y="f28"/>
                      </a:lnTo>
                      <a:lnTo>
                        <a:pt x="f247" y="f250"/>
                      </a:lnTo>
                      <a:lnTo>
                        <a:pt x="f245" y="f243"/>
                      </a:lnTo>
                      <a:lnTo>
                        <a:pt x="f289" y="f32"/>
                      </a:lnTo>
                      <a:lnTo>
                        <a:pt x="f245" y="f290"/>
                      </a:lnTo>
                      <a:lnTo>
                        <a:pt x="f290" y="f37"/>
                      </a:lnTo>
                      <a:lnTo>
                        <a:pt x="f239" y="f232"/>
                      </a:lnTo>
                      <a:lnTo>
                        <a:pt x="f237" y="f144"/>
                      </a:lnTo>
                      <a:lnTo>
                        <a:pt x="f276" y="f291"/>
                      </a:lnTo>
                      <a:lnTo>
                        <a:pt x="f232" y="f292"/>
                      </a:lnTo>
                      <a:lnTo>
                        <a:pt x="f144" y="f214"/>
                      </a:lnTo>
                      <a:lnTo>
                        <a:pt x="f144" y="f214"/>
                      </a:lnTo>
                      <a:lnTo>
                        <a:pt x="f39" y="f217"/>
                      </a:lnTo>
                      <a:lnTo>
                        <a:pt x="f282" y="f47"/>
                      </a:lnTo>
                      <a:lnTo>
                        <a:pt x="f237" y="f217"/>
                      </a:lnTo>
                      <a:lnTo>
                        <a:pt x="f237" y="f217"/>
                      </a:lnTo>
                      <a:lnTo>
                        <a:pt x="f252" y="f47"/>
                      </a:lnTo>
                      <a:lnTo>
                        <a:pt x="f254" y="f148"/>
                      </a:lnTo>
                      <a:lnTo>
                        <a:pt x="f293" y="f278"/>
                      </a:lnTo>
                      <a:lnTo>
                        <a:pt x="f135" y="f37"/>
                      </a:lnTo>
                      <a:lnTo>
                        <a:pt x="f294" y="f284"/>
                      </a:lnTo>
                      <a:lnTo>
                        <a:pt x="f294" y="f284"/>
                      </a:lnTo>
                      <a:lnTo>
                        <a:pt x="f265" y="f20"/>
                      </a:lnTo>
                      <a:lnTo>
                        <a:pt x="f131" y="f285"/>
                      </a:lnTo>
                      <a:lnTo>
                        <a:pt x="f81" y="f260"/>
                      </a:lnTo>
                      <a:lnTo>
                        <a:pt x="f81" y="f260"/>
                      </a:lnTo>
                      <a:lnTo>
                        <a:pt x="f25" y="f295"/>
                      </a:lnTo>
                      <a:lnTo>
                        <a:pt x="f296" y="f262"/>
                      </a:lnTo>
                      <a:lnTo>
                        <a:pt x="f296" y="f262"/>
                      </a:lnTo>
                      <a:lnTo>
                        <a:pt x="f297" y="f298"/>
                      </a:lnTo>
                      <a:lnTo>
                        <a:pt x="f299" y="f263"/>
                      </a:lnTo>
                      <a:lnTo>
                        <a:pt x="f300" y="f263"/>
                      </a:lnTo>
                      <a:lnTo>
                        <a:pt x="f300" y="f263"/>
                      </a:lnTo>
                      <a:lnTo>
                        <a:pt x="f301" y="f263"/>
                      </a:lnTo>
                      <a:lnTo>
                        <a:pt x="f302" y="f263"/>
                      </a:lnTo>
                      <a:lnTo>
                        <a:pt x="f303" y="f304"/>
                      </a:lnTo>
                      <a:lnTo>
                        <a:pt x="f305" y="f65"/>
                      </a:lnTo>
                      <a:lnTo>
                        <a:pt x="f306" y="f277"/>
                      </a:lnTo>
                      <a:lnTo>
                        <a:pt x="f306" y="f277"/>
                      </a:lnTo>
                      <a:lnTo>
                        <a:pt x="f307" y="f277"/>
                      </a:lnTo>
                      <a:lnTo>
                        <a:pt x="f308" y="f309"/>
                      </a:lnTo>
                      <a:lnTo>
                        <a:pt x="f7" y="f310"/>
                      </a:lnTo>
                      <a:lnTo>
                        <a:pt x="f7" y="f267"/>
                      </a:lnTo>
                      <a:lnTo>
                        <a:pt x="f7" y="f267"/>
                      </a:lnTo>
                      <a:lnTo>
                        <a:pt x="f308" y="f65"/>
                      </a:lnTo>
                      <a:lnTo>
                        <a:pt x="f307" y="f311"/>
                      </a:lnTo>
                      <a:lnTo>
                        <a:pt x="f312" y="f313"/>
                      </a:lnTo>
                      <a:lnTo>
                        <a:pt x="f312" y="f313"/>
                      </a:lnTo>
                      <a:lnTo>
                        <a:pt x="f314" y="f315"/>
                      </a:lnTo>
                      <a:lnTo>
                        <a:pt x="f316" y="f286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close/>
                      <a:moveTo>
                        <a:pt x="f167" y="f60"/>
                      </a:moveTo>
                      <a:lnTo>
                        <a:pt x="f167" y="f60"/>
                      </a:lnTo>
                      <a:lnTo>
                        <a:pt x="f167" y="f60"/>
                      </a:lnTo>
                      <a:lnTo>
                        <a:pt x="f167" y="f61"/>
                      </a:lnTo>
                      <a:lnTo>
                        <a:pt x="f167" y="f60"/>
                      </a:lnTo>
                      <a:close/>
                    </a:path>
                  </a:pathLst>
                </a:custGeom>
                <a:solidFill>
                  <a:srgbClr val="DEF5B9">
                    <a:alpha val="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</p:grpSp>
        <p:grpSp>
          <p:nvGrpSpPr>
            <p:cNvPr id="76" name="Group 715">
              <a:extLst>
                <a:ext uri="{FF2B5EF4-FFF2-40B4-BE49-F238E27FC236}">
                  <a16:creationId xmlns:a16="http://schemas.microsoft.com/office/drawing/2014/main" id="{4DC5D478-4A26-43EE-A6D2-D73F6A3D7A03}"/>
                </a:ext>
              </a:extLst>
            </p:cNvPr>
            <p:cNvGrpSpPr/>
            <p:nvPr/>
          </p:nvGrpSpPr>
          <p:grpSpPr>
            <a:xfrm>
              <a:off x="0" y="-18"/>
              <a:ext cx="10086107" cy="7441386"/>
              <a:chOff x="0" y="-18"/>
              <a:chExt cx="10086107" cy="7441386"/>
            </a:xfrm>
          </p:grpSpPr>
          <p:grpSp>
            <p:nvGrpSpPr>
              <p:cNvPr id="77" name="Group 129">
                <a:extLst>
                  <a:ext uri="{FF2B5EF4-FFF2-40B4-BE49-F238E27FC236}">
                    <a16:creationId xmlns:a16="http://schemas.microsoft.com/office/drawing/2014/main" id="{8D42F0D4-BBC2-47E5-B60D-F6ED66D3DF69}"/>
                  </a:ext>
                </a:extLst>
              </p:cNvPr>
              <p:cNvGrpSpPr/>
              <p:nvPr/>
            </p:nvGrpSpPr>
            <p:grpSpPr>
              <a:xfrm>
                <a:off x="8618570" y="3279714"/>
                <a:ext cx="1310726" cy="3524802"/>
                <a:chOff x="8618570" y="3279714"/>
                <a:chExt cx="1310726" cy="3524802"/>
              </a:xfrm>
            </p:grpSpPr>
            <p:sp>
              <p:nvSpPr>
                <p:cNvPr id="78" name="Freeform 86">
                  <a:extLst>
                    <a:ext uri="{FF2B5EF4-FFF2-40B4-BE49-F238E27FC236}">
                      <a16:creationId xmlns:a16="http://schemas.microsoft.com/office/drawing/2014/main" id="{215B81C3-7AE8-4A69-BDE2-B248633B5767}"/>
                    </a:ext>
                  </a:extLst>
                </p:cNvPr>
                <p:cNvSpPr/>
                <p:nvPr/>
              </p:nvSpPr>
              <p:spPr>
                <a:xfrm rot="20119241">
                  <a:off x="8906705" y="3431237"/>
                  <a:ext cx="122172" cy="181755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6"/>
                    <a:gd name="f7" fmla="val 366"/>
                    <a:gd name="f8" fmla="val 242"/>
                    <a:gd name="f9" fmla="val 244"/>
                    <a:gd name="f10" fmla="val 364"/>
                    <a:gd name="f11" fmla="val 236"/>
                    <a:gd name="f12" fmla="val 348"/>
                    <a:gd name="f13" fmla="val 50"/>
                    <a:gd name="f14" fmla="val 54"/>
                    <a:gd name="f15" fmla="val 32"/>
                    <a:gd name="f16" fmla="val 28"/>
                    <a:gd name="f17" fmla="val 26"/>
                    <a:gd name="f18" fmla="val 22"/>
                    <a:gd name="f19" fmla="val 14"/>
                    <a:gd name="f20" fmla="val 10"/>
                    <a:gd name="f21" fmla="val 4"/>
                    <a:gd name="f22" fmla="val 6"/>
                    <a:gd name="f23" fmla="val 2"/>
                    <a:gd name="f24" fmla="val 16"/>
                    <a:gd name="f25" fmla="val 24"/>
                    <a:gd name="f26" fmla="val 20"/>
                    <a:gd name="f27" fmla="val 34"/>
                    <a:gd name="f28" fmla="val 44"/>
                    <a:gd name="f29" fmla="val 232"/>
                    <a:gd name="f30" fmla="val 352"/>
                    <a:gd name="f31" fmla="val 238"/>
                    <a:gd name="f32" fmla="val 362"/>
                    <a:gd name="f33" fmla="+- 0 0 -90"/>
                    <a:gd name="f34" fmla="*/ f3 1 246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6"/>
                    <a:gd name="f40" fmla="*/ f36 1 366"/>
                    <a:gd name="f41" fmla="*/ f38 1 f2"/>
                    <a:gd name="f42" fmla="*/ 242 1 f39"/>
                    <a:gd name="f43" fmla="*/ 366 1 f40"/>
                    <a:gd name="f44" fmla="*/ 244 1 f39"/>
                    <a:gd name="f45" fmla="*/ 364 1 f40"/>
                    <a:gd name="f46" fmla="*/ 246 1 f39"/>
                    <a:gd name="f47" fmla="*/ 236 1 f39"/>
                    <a:gd name="f48" fmla="*/ 348 1 f40"/>
                    <a:gd name="f49" fmla="*/ 50 1 f39"/>
                    <a:gd name="f50" fmla="*/ 54 1 f40"/>
                    <a:gd name="f51" fmla="*/ 32 1 f39"/>
                    <a:gd name="f52" fmla="*/ 28 1 f40"/>
                    <a:gd name="f53" fmla="*/ 26 1 f40"/>
                    <a:gd name="f54" fmla="*/ 22 1 f39"/>
                    <a:gd name="f55" fmla="*/ 14 1 f40"/>
                    <a:gd name="f56" fmla="*/ 10 1 f39"/>
                    <a:gd name="f57" fmla="*/ 4 1 f40"/>
                    <a:gd name="f58" fmla="*/ 6 1 f39"/>
                    <a:gd name="f59" fmla="*/ 2 1 f40"/>
                    <a:gd name="f60" fmla="*/ 2 1 f39"/>
                    <a:gd name="f61" fmla="*/ 0 1 f40"/>
                    <a:gd name="f62" fmla="*/ 0 1 f39"/>
                    <a:gd name="f63" fmla="*/ 6 1 f40"/>
                    <a:gd name="f64" fmla="*/ 4 1 f39"/>
                    <a:gd name="f65" fmla="*/ 16 1 f40"/>
                    <a:gd name="f66" fmla="*/ 24 1 f40"/>
                    <a:gd name="f67" fmla="*/ 20 1 f39"/>
                    <a:gd name="f68" fmla="*/ 34 1 f40"/>
                    <a:gd name="f69" fmla="*/ 28 1 f39"/>
                    <a:gd name="f70" fmla="*/ 44 1 f40"/>
                    <a:gd name="f71" fmla="*/ 232 1 f39"/>
                    <a:gd name="f72" fmla="*/ 352 1 f40"/>
                    <a:gd name="f73" fmla="*/ 238 1 f39"/>
                    <a:gd name="f74" fmla="*/ 362 1 f40"/>
                    <a:gd name="f75" fmla="*/ f6 1 f39"/>
                    <a:gd name="f76" fmla="*/ f7 1 f40"/>
                    <a:gd name="f77" fmla="+- f41 0 f1"/>
                    <a:gd name="f78" fmla="*/ f62 f34 1"/>
                    <a:gd name="f79" fmla="*/ f75 f34 1"/>
                    <a:gd name="f80" fmla="*/ f76 f35 1"/>
                    <a:gd name="f81" fmla="*/ f61 f35 1"/>
                    <a:gd name="f82" fmla="*/ f42 f34 1"/>
                    <a:gd name="f83" fmla="*/ f43 f35 1"/>
                    <a:gd name="f84" fmla="*/ f44 f34 1"/>
                    <a:gd name="f85" fmla="*/ f45 f35 1"/>
                    <a:gd name="f86" fmla="*/ f46 f34 1"/>
                    <a:gd name="f87" fmla="*/ f47 f34 1"/>
                    <a:gd name="f88" fmla="*/ f48 f35 1"/>
                    <a:gd name="f89" fmla="*/ f49 f34 1"/>
                    <a:gd name="f90" fmla="*/ f50 f35 1"/>
                    <a:gd name="f91" fmla="*/ f51 f34 1"/>
                    <a:gd name="f92" fmla="*/ f52 f35 1"/>
                    <a:gd name="f93" fmla="*/ f53 f35 1"/>
                    <a:gd name="f94" fmla="*/ f54 f34 1"/>
                    <a:gd name="f95" fmla="*/ f55 f35 1"/>
                    <a:gd name="f96" fmla="*/ f56 f34 1"/>
                    <a:gd name="f97" fmla="*/ f57 f35 1"/>
                    <a:gd name="f98" fmla="*/ f58 f34 1"/>
                    <a:gd name="f99" fmla="*/ f59 f35 1"/>
                    <a:gd name="f100" fmla="*/ f60 f34 1"/>
                    <a:gd name="f101" fmla="*/ f63 f35 1"/>
                    <a:gd name="f102" fmla="*/ f64 f34 1"/>
                    <a:gd name="f103" fmla="*/ f65 f35 1"/>
                    <a:gd name="f104" fmla="*/ f66 f35 1"/>
                    <a:gd name="f105" fmla="*/ f67 f34 1"/>
                    <a:gd name="f106" fmla="*/ f68 f35 1"/>
                    <a:gd name="f107" fmla="*/ f69 f34 1"/>
                    <a:gd name="f108" fmla="*/ f70 f35 1"/>
                    <a:gd name="f109" fmla="*/ f71 f34 1"/>
                    <a:gd name="f110" fmla="*/ f72 f35 1"/>
                    <a:gd name="f111" fmla="*/ f73 f34 1"/>
                    <a:gd name="f112" fmla="*/ f74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7">
                      <a:pos x="f82" y="f83"/>
                    </a:cxn>
                    <a:cxn ang="f77">
                      <a:pos x="f82" y="f83"/>
                    </a:cxn>
                    <a:cxn ang="f77">
                      <a:pos x="f84" y="f85"/>
                    </a:cxn>
                    <a:cxn ang="f77">
                      <a:pos x="f86" y="f85"/>
                    </a:cxn>
                    <a:cxn ang="f77">
                      <a:pos x="f86" y="f85"/>
                    </a:cxn>
                    <a:cxn ang="f77">
                      <a:pos x="f87" y="f88"/>
                    </a:cxn>
                    <a:cxn ang="f77">
                      <a:pos x="f89" y="f90"/>
                    </a:cxn>
                    <a:cxn ang="f77">
                      <a:pos x="f89" y="f90"/>
                    </a:cxn>
                    <a:cxn ang="f77">
                      <a:pos x="f91" y="f92"/>
                    </a:cxn>
                    <a:cxn ang="f77">
                      <a:pos x="f91" y="f93"/>
                    </a:cxn>
                    <a:cxn ang="f77">
                      <a:pos x="f91" y="f93"/>
                    </a:cxn>
                    <a:cxn ang="f77">
                      <a:pos x="f94" y="f95"/>
                    </a:cxn>
                    <a:cxn ang="f77">
                      <a:pos x="f96" y="f97"/>
                    </a:cxn>
                    <a:cxn ang="f77">
                      <a:pos x="f96" y="f97"/>
                    </a:cxn>
                    <a:cxn ang="f77">
                      <a:pos x="f98" y="f99"/>
                    </a:cxn>
                    <a:cxn ang="f77">
                      <a:pos x="f100" y="f81"/>
                    </a:cxn>
                    <a:cxn ang="f77">
                      <a:pos x="f78" y="f99"/>
                    </a:cxn>
                    <a:cxn ang="f77">
                      <a:pos x="f78" y="f101"/>
                    </a:cxn>
                    <a:cxn ang="f77">
                      <a:pos x="f78" y="f101"/>
                    </a:cxn>
                    <a:cxn ang="f77">
                      <a:pos x="f102" y="f103"/>
                    </a:cxn>
                    <a:cxn ang="f77">
                      <a:pos x="f96" y="f104"/>
                    </a:cxn>
                    <a:cxn ang="f77">
                      <a:pos x="f96" y="f104"/>
                    </a:cxn>
                    <a:cxn ang="f77">
                      <a:pos x="f105" y="f106"/>
                    </a:cxn>
                    <a:cxn ang="f77">
                      <a:pos x="f107" y="f108"/>
                    </a:cxn>
                    <a:cxn ang="f77">
                      <a:pos x="f109" y="f110"/>
                    </a:cxn>
                    <a:cxn ang="f77">
                      <a:pos x="f109" y="f110"/>
                    </a:cxn>
                    <a:cxn ang="f77">
                      <a:pos x="f111" y="f112"/>
                    </a:cxn>
                    <a:cxn ang="f77">
                      <a:pos x="f82" y="f83"/>
                    </a:cxn>
                    <a:cxn ang="f77">
                      <a:pos x="f82" y="f83"/>
                    </a:cxn>
                  </a:cxnLst>
                  <a:rect l="f78" t="f81" r="f79" b="f80"/>
                  <a:pathLst>
                    <a:path w="246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6" y="f10"/>
                      </a:lnTo>
                      <a:lnTo>
                        <a:pt x="f6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5" y="f17"/>
                      </a:lnTo>
                      <a:lnTo>
                        <a:pt x="f15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3" y="f5"/>
                      </a:lnTo>
                      <a:lnTo>
                        <a:pt x="f5" y="f23"/>
                      </a:lnTo>
                      <a:lnTo>
                        <a:pt x="f5" y="f22"/>
                      </a:lnTo>
                      <a:lnTo>
                        <a:pt x="f5" y="f22"/>
                      </a:lnTo>
                      <a:lnTo>
                        <a:pt x="f21" y="f24"/>
                      </a:lnTo>
                      <a:lnTo>
                        <a:pt x="f20" y="f25"/>
                      </a:lnTo>
                      <a:lnTo>
                        <a:pt x="f20" y="f25"/>
                      </a:lnTo>
                      <a:lnTo>
                        <a:pt x="f26" y="f27"/>
                      </a:lnTo>
                      <a:lnTo>
                        <a:pt x="f16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79" name="Freeform 87">
                  <a:extLst>
                    <a:ext uri="{FF2B5EF4-FFF2-40B4-BE49-F238E27FC236}">
                      <a16:creationId xmlns:a16="http://schemas.microsoft.com/office/drawing/2014/main" id="{AE8927BC-11F6-418F-A1D7-3E9EBA8D4680}"/>
                    </a:ext>
                  </a:extLst>
                </p:cNvPr>
                <p:cNvSpPr/>
                <p:nvPr/>
              </p:nvSpPr>
              <p:spPr>
                <a:xfrm rot="20119241">
                  <a:off x="9062966" y="3582656"/>
                  <a:ext cx="493" cy="49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497"/>
                    <a:gd name="f7" fmla="+- 0 0 -90"/>
                    <a:gd name="f8" fmla="*/ f3 1 497"/>
                    <a:gd name="f9" fmla="*/ f4 1 497"/>
                    <a:gd name="f10" fmla="+- f6 0 f5"/>
                    <a:gd name="f11" fmla="*/ f7 f0 1"/>
                    <a:gd name="f12" fmla="*/ f10 1 497"/>
                    <a:gd name="f13" fmla="*/ f11 1 f2"/>
                    <a:gd name="f14" fmla="*/ 0 1 f12"/>
                    <a:gd name="f15" fmla="*/ 497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497" h="497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0" name="Freeform 88">
                  <a:extLst>
                    <a:ext uri="{FF2B5EF4-FFF2-40B4-BE49-F238E27FC236}">
                      <a16:creationId xmlns:a16="http://schemas.microsoft.com/office/drawing/2014/main" id="{EFDA9D73-2EB6-4AEB-B7E9-486566E39288}"/>
                    </a:ext>
                  </a:extLst>
                </p:cNvPr>
                <p:cNvSpPr/>
                <p:nvPr/>
              </p:nvSpPr>
              <p:spPr>
                <a:xfrm rot="20119241">
                  <a:off x="9025878" y="3376684"/>
                  <a:ext cx="121185" cy="181755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44"/>
                    <a:gd name="f7" fmla="val 366"/>
                    <a:gd name="f8" fmla="val 2"/>
                    <a:gd name="f9" fmla="val 6"/>
                    <a:gd name="f10" fmla="val 362"/>
                    <a:gd name="f11" fmla="val 14"/>
                    <a:gd name="f12" fmla="val 352"/>
                    <a:gd name="f13" fmla="val 216"/>
                    <a:gd name="f14" fmla="val 44"/>
                    <a:gd name="f15" fmla="val 226"/>
                    <a:gd name="f16" fmla="val 34"/>
                    <a:gd name="f17" fmla="val 234"/>
                    <a:gd name="f18" fmla="val 24"/>
                    <a:gd name="f19" fmla="val 240"/>
                    <a:gd name="f20" fmla="val 16"/>
                    <a:gd name="f21" fmla="val 242"/>
                    <a:gd name="f22" fmla="val 238"/>
                    <a:gd name="f23" fmla="val 4"/>
                    <a:gd name="f24" fmla="val 222"/>
                    <a:gd name="f25" fmla="val 212"/>
                    <a:gd name="f26" fmla="val 26"/>
                    <a:gd name="f27" fmla="val 28"/>
                    <a:gd name="f28" fmla="val 194"/>
                    <a:gd name="f29" fmla="val 54"/>
                    <a:gd name="f30" fmla="val 8"/>
                    <a:gd name="f31" fmla="val 348"/>
                    <a:gd name="f32" fmla="val 364"/>
                    <a:gd name="f33" fmla="+- 0 0 -90"/>
                    <a:gd name="f34" fmla="*/ f3 1 244"/>
                    <a:gd name="f35" fmla="*/ f4 1 366"/>
                    <a:gd name="f36" fmla="+- f7 0 f5"/>
                    <a:gd name="f37" fmla="+- f6 0 f5"/>
                    <a:gd name="f38" fmla="*/ f33 f0 1"/>
                    <a:gd name="f39" fmla="*/ f37 1 244"/>
                    <a:gd name="f40" fmla="*/ f36 1 366"/>
                    <a:gd name="f41" fmla="*/ f38 1 f2"/>
                    <a:gd name="f42" fmla="*/ 2 1 f39"/>
                    <a:gd name="f43" fmla="*/ 366 1 f40"/>
                    <a:gd name="f44" fmla="*/ 6 1 f39"/>
                    <a:gd name="f45" fmla="*/ 362 1 f40"/>
                    <a:gd name="f46" fmla="*/ 14 1 f39"/>
                    <a:gd name="f47" fmla="*/ 352 1 f40"/>
                    <a:gd name="f48" fmla="*/ 216 1 f39"/>
                    <a:gd name="f49" fmla="*/ 44 1 f40"/>
                    <a:gd name="f50" fmla="*/ 226 1 f39"/>
                    <a:gd name="f51" fmla="*/ 34 1 f40"/>
                    <a:gd name="f52" fmla="*/ 234 1 f39"/>
                    <a:gd name="f53" fmla="*/ 24 1 f40"/>
                    <a:gd name="f54" fmla="*/ 240 1 f39"/>
                    <a:gd name="f55" fmla="*/ 16 1 f40"/>
                    <a:gd name="f56" fmla="*/ 244 1 f39"/>
                    <a:gd name="f57" fmla="*/ 6 1 f40"/>
                    <a:gd name="f58" fmla="*/ 2 1 f40"/>
                    <a:gd name="f59" fmla="*/ 242 1 f39"/>
                    <a:gd name="f60" fmla="*/ 0 1 f40"/>
                    <a:gd name="f61" fmla="*/ 238 1 f39"/>
                    <a:gd name="f62" fmla="*/ 4 1 f40"/>
                    <a:gd name="f63" fmla="*/ 222 1 f39"/>
                    <a:gd name="f64" fmla="*/ 14 1 f40"/>
                    <a:gd name="f65" fmla="*/ 212 1 f39"/>
                    <a:gd name="f66" fmla="*/ 26 1 f40"/>
                    <a:gd name="f67" fmla="*/ 28 1 f40"/>
                    <a:gd name="f68" fmla="*/ 194 1 f39"/>
                    <a:gd name="f69" fmla="*/ 54 1 f40"/>
                    <a:gd name="f70" fmla="*/ 8 1 f39"/>
                    <a:gd name="f71" fmla="*/ 348 1 f40"/>
                    <a:gd name="f72" fmla="*/ 0 1 f39"/>
                    <a:gd name="f73" fmla="*/ 364 1 f40"/>
                    <a:gd name="f74" fmla="*/ f6 1 f39"/>
                    <a:gd name="f75" fmla="*/ f7 1 f40"/>
                    <a:gd name="f76" fmla="+- f41 0 f1"/>
                    <a:gd name="f77" fmla="*/ f72 f34 1"/>
                    <a:gd name="f78" fmla="*/ f74 f34 1"/>
                    <a:gd name="f79" fmla="*/ f75 f35 1"/>
                    <a:gd name="f80" fmla="*/ f60 f35 1"/>
                    <a:gd name="f81" fmla="*/ f42 f34 1"/>
                    <a:gd name="f82" fmla="*/ f43 f35 1"/>
                    <a:gd name="f83" fmla="*/ f44 f34 1"/>
                    <a:gd name="f84" fmla="*/ f45 f35 1"/>
                    <a:gd name="f85" fmla="*/ f46 f34 1"/>
                    <a:gd name="f86" fmla="*/ f47 f35 1"/>
                    <a:gd name="f87" fmla="*/ f48 f34 1"/>
                    <a:gd name="f88" fmla="*/ f49 f35 1"/>
                    <a:gd name="f89" fmla="*/ f50 f34 1"/>
                    <a:gd name="f90" fmla="*/ f51 f35 1"/>
                    <a:gd name="f91" fmla="*/ f52 f34 1"/>
                    <a:gd name="f92" fmla="*/ f53 f35 1"/>
                    <a:gd name="f93" fmla="*/ f54 f34 1"/>
                    <a:gd name="f94" fmla="*/ f55 f35 1"/>
                    <a:gd name="f95" fmla="*/ f56 f34 1"/>
                    <a:gd name="f96" fmla="*/ f57 f35 1"/>
                    <a:gd name="f97" fmla="*/ f58 f35 1"/>
                    <a:gd name="f98" fmla="*/ f59 f34 1"/>
                    <a:gd name="f99" fmla="*/ f61 f34 1"/>
                    <a:gd name="f100" fmla="*/ f62 f35 1"/>
                    <a:gd name="f101" fmla="*/ f63 f34 1"/>
                    <a:gd name="f102" fmla="*/ f64 f35 1"/>
                    <a:gd name="f103" fmla="*/ f65 f34 1"/>
                    <a:gd name="f104" fmla="*/ f66 f35 1"/>
                    <a:gd name="f105" fmla="*/ f67 f35 1"/>
                    <a:gd name="f106" fmla="*/ f68 f34 1"/>
                    <a:gd name="f107" fmla="*/ f69 f35 1"/>
                    <a:gd name="f108" fmla="*/ f70 f34 1"/>
                    <a:gd name="f109" fmla="*/ f71 f35 1"/>
                    <a:gd name="f110" fmla="*/ f73 f3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5" y="f96"/>
                    </a:cxn>
                    <a:cxn ang="f76">
                      <a:pos x="f95" y="f97"/>
                    </a:cxn>
                    <a:cxn ang="f76">
                      <a:pos x="f98" y="f80"/>
                    </a:cxn>
                    <a:cxn ang="f76">
                      <a:pos x="f99" y="f97"/>
                    </a:cxn>
                    <a:cxn ang="f76">
                      <a:pos x="f91" y="f100"/>
                    </a:cxn>
                    <a:cxn ang="f76">
                      <a:pos x="f91" y="f100"/>
                    </a:cxn>
                    <a:cxn ang="f76">
                      <a:pos x="f101" y="f102"/>
                    </a:cxn>
                    <a:cxn ang="f76">
                      <a:pos x="f103" y="f104"/>
                    </a:cxn>
                    <a:cxn ang="f76">
                      <a:pos x="f103" y="f105"/>
                    </a:cxn>
                    <a:cxn ang="f76">
                      <a:pos x="f103" y="f105"/>
                    </a:cxn>
                    <a:cxn ang="f76">
                      <a:pos x="f106" y="f107"/>
                    </a:cxn>
                    <a:cxn ang="f76">
                      <a:pos x="f108" y="f109"/>
                    </a:cxn>
                    <a:cxn ang="f76">
                      <a:pos x="f108" y="f109"/>
                    </a:cxn>
                    <a:cxn ang="f76">
                      <a:pos x="f77" y="f110"/>
                    </a:cxn>
                    <a:cxn ang="f76">
                      <a:pos x="f77" y="f110"/>
                    </a:cxn>
                    <a:cxn ang="f76">
                      <a:pos x="f77" y="f82"/>
                    </a:cxn>
                    <a:cxn ang="f76">
                      <a:pos x="f77" y="f82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44" h="366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6" y="f8"/>
                      </a:lnTo>
                      <a:lnTo>
                        <a:pt x="f21" y="f5"/>
                      </a:lnTo>
                      <a:lnTo>
                        <a:pt x="f22" y="f8"/>
                      </a:lnTo>
                      <a:lnTo>
                        <a:pt x="f17" y="f23"/>
                      </a:lnTo>
                      <a:lnTo>
                        <a:pt x="f17" y="f23"/>
                      </a:lnTo>
                      <a:lnTo>
                        <a:pt x="f24" y="f11"/>
                      </a:lnTo>
                      <a:lnTo>
                        <a:pt x="f25" y="f26"/>
                      </a:lnTo>
                      <a:lnTo>
                        <a:pt x="f25" y="f27"/>
                      </a:lnTo>
                      <a:lnTo>
                        <a:pt x="f25" y="f27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0" y="f31"/>
                      </a:lnTo>
                      <a:lnTo>
                        <a:pt x="f5" y="f32"/>
                      </a:lnTo>
                      <a:lnTo>
                        <a:pt x="f5" y="f3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1" name="Freeform 89">
                  <a:extLst>
                    <a:ext uri="{FF2B5EF4-FFF2-40B4-BE49-F238E27FC236}">
                      <a16:creationId xmlns:a16="http://schemas.microsoft.com/office/drawing/2014/main" id="{2DA32CF5-D9EF-4510-A8A0-3F9E3F3189B5}"/>
                    </a:ext>
                  </a:extLst>
                </p:cNvPr>
                <p:cNvSpPr/>
                <p:nvPr/>
              </p:nvSpPr>
              <p:spPr>
                <a:xfrm rot="20119241">
                  <a:off x="8618570" y="3279714"/>
                  <a:ext cx="1012167" cy="86307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21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2" name="Freeform 89">
                  <a:extLst>
                    <a:ext uri="{FF2B5EF4-FFF2-40B4-BE49-F238E27FC236}">
                      <a16:creationId xmlns:a16="http://schemas.microsoft.com/office/drawing/2014/main" id="{DE62AFA6-038E-40F6-89B3-0FCAE3C809F3}"/>
                    </a:ext>
                  </a:extLst>
                </p:cNvPr>
                <p:cNvSpPr/>
                <p:nvPr/>
              </p:nvSpPr>
              <p:spPr>
                <a:xfrm rot="822893">
                  <a:off x="8736681" y="5787576"/>
                  <a:ext cx="1192615" cy="101694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038"/>
                    <a:gd name="f7" fmla="val 1738"/>
                    <a:gd name="f8" fmla="val 2036"/>
                    <a:gd name="f9" fmla="val 78"/>
                    <a:gd name="f10" fmla="val 2018"/>
                    <a:gd name="f11" fmla="val 44"/>
                    <a:gd name="f12" fmla="val 1978"/>
                    <a:gd name="f13" fmla="val 14"/>
                    <a:gd name="f14" fmla="val 1916"/>
                    <a:gd name="f15" fmla="val 2"/>
                    <a:gd name="f16" fmla="val 1850"/>
                    <a:gd name="f17" fmla="val 1832"/>
                    <a:gd name="f18" fmla="val 1808"/>
                    <a:gd name="f19" fmla="val 4"/>
                    <a:gd name="f20" fmla="val 1778"/>
                    <a:gd name="f21" fmla="val 8"/>
                    <a:gd name="f22" fmla="val 1742"/>
                    <a:gd name="f23" fmla="val 16"/>
                    <a:gd name="f24" fmla="val 1702"/>
                    <a:gd name="f25" fmla="val 28"/>
                    <a:gd name="f26" fmla="val 1656"/>
                    <a:gd name="f27" fmla="val 46"/>
                    <a:gd name="f28" fmla="val 1606"/>
                    <a:gd name="f29" fmla="val 66"/>
                    <a:gd name="f30" fmla="val 1558"/>
                    <a:gd name="f31" fmla="val 92"/>
                    <a:gd name="f32" fmla="val 1510"/>
                    <a:gd name="f33" fmla="val 120"/>
                    <a:gd name="f34" fmla="val 1466"/>
                    <a:gd name="f35" fmla="val 152"/>
                    <a:gd name="f36" fmla="val 1424"/>
                    <a:gd name="f37" fmla="val 184"/>
                    <a:gd name="f38" fmla="val 1382"/>
                    <a:gd name="f39" fmla="val 222"/>
                    <a:gd name="f40" fmla="val 1342"/>
                    <a:gd name="f41" fmla="val 260"/>
                    <a:gd name="f42" fmla="val 1302"/>
                    <a:gd name="f43" fmla="val 304"/>
                    <a:gd name="f44" fmla="val 1264"/>
                    <a:gd name="f45" fmla="val 350"/>
                    <a:gd name="f46" fmla="val 1234"/>
                    <a:gd name="f47" fmla="val 388"/>
                    <a:gd name="f48" fmla="val 1204"/>
                    <a:gd name="f49" fmla="val 430"/>
                    <a:gd name="f50" fmla="val 1176"/>
                    <a:gd name="f51" fmla="val 472"/>
                    <a:gd name="f52" fmla="val 1152"/>
                    <a:gd name="f53" fmla="val 514"/>
                    <a:gd name="f54" fmla="val 1110"/>
                    <a:gd name="f55" fmla="val 590"/>
                    <a:gd name="f56" fmla="val 1080"/>
                    <a:gd name="f57" fmla="val 646"/>
                    <a:gd name="f58" fmla="val 1074"/>
                    <a:gd name="f59" fmla="val 644"/>
                    <a:gd name="f60" fmla="val 1068"/>
                    <a:gd name="f61" fmla="val 632"/>
                    <a:gd name="f62" fmla="val 1060"/>
                    <a:gd name="f63" fmla="val 618"/>
                    <a:gd name="f64" fmla="val 1064"/>
                    <a:gd name="f65" fmla="val 610"/>
                    <a:gd name="f66" fmla="val 1066"/>
                    <a:gd name="f67" fmla="val 602"/>
                    <a:gd name="f68" fmla="val 592"/>
                    <a:gd name="f69" fmla="val 586"/>
                    <a:gd name="f70" fmla="val 1052"/>
                    <a:gd name="f71" fmla="val 580"/>
                    <a:gd name="f72" fmla="val 1042"/>
                    <a:gd name="f73" fmla="val 578"/>
                    <a:gd name="f74" fmla="val 1040"/>
                    <a:gd name="f75" fmla="val 574"/>
                    <a:gd name="f76" fmla="val 1036"/>
                    <a:gd name="f77" fmla="val 1032"/>
                    <a:gd name="f78" fmla="val 1024"/>
                    <a:gd name="f79" fmla="val 568"/>
                    <a:gd name="f80" fmla="val 1022"/>
                    <a:gd name="f81" fmla="val 1018"/>
                    <a:gd name="f82" fmla="val 570"/>
                    <a:gd name="f83" fmla="val 1012"/>
                    <a:gd name="f84" fmla="val 1014"/>
                    <a:gd name="f85" fmla="val 1008"/>
                    <a:gd name="f86" fmla="val 1004"/>
                    <a:gd name="f87" fmla="val 1000"/>
                    <a:gd name="f88" fmla="val 990"/>
                    <a:gd name="f89" fmla="val 982"/>
                    <a:gd name="f90" fmla="val 978"/>
                    <a:gd name="f91" fmla="val 976"/>
                    <a:gd name="f92" fmla="val 608"/>
                    <a:gd name="f93" fmla="val 980"/>
                    <a:gd name="f94" fmla="val 616"/>
                    <a:gd name="f95" fmla="val 970"/>
                    <a:gd name="f96" fmla="val 964"/>
                    <a:gd name="f97" fmla="val 958"/>
                    <a:gd name="f98" fmla="val 928"/>
                    <a:gd name="f99" fmla="val 886"/>
                    <a:gd name="f100" fmla="val 860"/>
                    <a:gd name="f101" fmla="val 834"/>
                    <a:gd name="f102" fmla="val 804"/>
                    <a:gd name="f103" fmla="val 774"/>
                    <a:gd name="f104" fmla="val 736"/>
                    <a:gd name="f105" fmla="val 696"/>
                    <a:gd name="f106" fmla="val 656"/>
                    <a:gd name="f107" fmla="val 614"/>
                    <a:gd name="f108" fmla="val 572"/>
                    <a:gd name="f109" fmla="val 528"/>
                    <a:gd name="f110" fmla="val 480"/>
                    <a:gd name="f111" fmla="val 432"/>
                    <a:gd name="f112" fmla="val 382"/>
                    <a:gd name="f113" fmla="val 336"/>
                    <a:gd name="f114" fmla="val 296"/>
                    <a:gd name="f115" fmla="val 230"/>
                    <a:gd name="f116" fmla="val 206"/>
                    <a:gd name="f117" fmla="val 188"/>
                    <a:gd name="f118" fmla="val 122"/>
                    <a:gd name="f119" fmla="val 60"/>
                    <a:gd name="f120" fmla="val 20"/>
                    <a:gd name="f121" fmla="val 114"/>
                    <a:gd name="f122" fmla="val 10"/>
                    <a:gd name="f123" fmla="val 156"/>
                    <a:gd name="f124" fmla="val 32"/>
                    <a:gd name="f125" fmla="val 202"/>
                    <a:gd name="f126" fmla="val 42"/>
                    <a:gd name="f127" fmla="val 218"/>
                    <a:gd name="f128" fmla="val 54"/>
                    <a:gd name="f129" fmla="val 232"/>
                    <a:gd name="f130" fmla="val 58"/>
                    <a:gd name="f131" fmla="val 236"/>
                    <a:gd name="f132" fmla="val 64"/>
                    <a:gd name="f133" fmla="val 240"/>
                    <a:gd name="f134" fmla="val 68"/>
                    <a:gd name="f135" fmla="val 242"/>
                    <a:gd name="f136" fmla="val 72"/>
                    <a:gd name="f137" fmla="val 246"/>
                    <a:gd name="f138" fmla="val 258"/>
                    <a:gd name="f139" fmla="val 82"/>
                    <a:gd name="f140" fmla="val 272"/>
                    <a:gd name="f141" fmla="val 90"/>
                    <a:gd name="f142" fmla="val 286"/>
                    <a:gd name="f143" fmla="val 100"/>
                    <a:gd name="f144" fmla="val 298"/>
                    <a:gd name="f145" fmla="val 108"/>
                    <a:gd name="f146" fmla="val 302"/>
                    <a:gd name="f147" fmla="val 308"/>
                    <a:gd name="f148" fmla="val 312"/>
                    <a:gd name="f149" fmla="val 128"/>
                    <a:gd name="f150" fmla="val 318"/>
                    <a:gd name="f151" fmla="val 140"/>
                    <a:gd name="f152" fmla="val 332"/>
                    <a:gd name="f153" fmla="val 150"/>
                    <a:gd name="f154" fmla="val 348"/>
                    <a:gd name="f155" fmla="val 154"/>
                    <a:gd name="f156" fmla="val 358"/>
                    <a:gd name="f157" fmla="val 364"/>
                    <a:gd name="f158" fmla="val 158"/>
                    <a:gd name="f159" fmla="val 370"/>
                    <a:gd name="f160" fmla="val 170"/>
                    <a:gd name="f161" fmla="val 384"/>
                    <a:gd name="f162" fmla="val 186"/>
                    <a:gd name="f163" fmla="val 404"/>
                    <a:gd name="f164" fmla="val 190"/>
                    <a:gd name="f165" fmla="val 428"/>
                    <a:gd name="f166" fmla="val 192"/>
                    <a:gd name="f167" fmla="val 446"/>
                    <a:gd name="f168" fmla="val 452"/>
                    <a:gd name="f169" fmla="val 458"/>
                    <a:gd name="f170" fmla="val 462"/>
                    <a:gd name="f171" fmla="val 466"/>
                    <a:gd name="f172" fmla="val 194"/>
                    <a:gd name="f173" fmla="val 474"/>
                    <a:gd name="f174" fmla="val 484"/>
                    <a:gd name="f175" fmla="val 210"/>
                    <a:gd name="f176" fmla="val 488"/>
                    <a:gd name="f177" fmla="val 214"/>
                    <a:gd name="f178" fmla="val 498"/>
                    <a:gd name="f179" fmla="val 216"/>
                    <a:gd name="f180" fmla="val 506"/>
                    <a:gd name="f181" fmla="val 512"/>
                    <a:gd name="f182" fmla="val 518"/>
                    <a:gd name="f183" fmla="val 526"/>
                    <a:gd name="f184" fmla="val 212"/>
                    <a:gd name="f185" fmla="val 532"/>
                    <a:gd name="f186" fmla="val 542"/>
                    <a:gd name="f187" fmla="val 552"/>
                    <a:gd name="f188" fmla="val 562"/>
                    <a:gd name="f189" fmla="val 228"/>
                    <a:gd name="f190" fmla="val 238"/>
                    <a:gd name="f191" fmla="val 594"/>
                    <a:gd name="f192" fmla="val 598"/>
                    <a:gd name="f193" fmla="val 612"/>
                    <a:gd name="f194" fmla="val 250"/>
                    <a:gd name="f195" fmla="val 628"/>
                    <a:gd name="f196" fmla="val 252"/>
                    <a:gd name="f197" fmla="val 254"/>
                    <a:gd name="f198" fmla="val 642"/>
                    <a:gd name="f199" fmla="val 264"/>
                    <a:gd name="f200" fmla="val 278"/>
                    <a:gd name="f201" fmla="val 678"/>
                    <a:gd name="f202" fmla="val 294"/>
                    <a:gd name="f203" fmla="val 698"/>
                    <a:gd name="f204" fmla="val 712"/>
                    <a:gd name="f205" fmla="val 316"/>
                    <a:gd name="f206" fmla="val 734"/>
                    <a:gd name="f207" fmla="val 320"/>
                    <a:gd name="f208" fmla="val 740"/>
                    <a:gd name="f209" fmla="val 326"/>
                    <a:gd name="f210" fmla="val 744"/>
                    <a:gd name="f211" fmla="val 344"/>
                    <a:gd name="f212" fmla="val 752"/>
                    <a:gd name="f213" fmla="val 760"/>
                    <a:gd name="f214" fmla="val 414"/>
                    <a:gd name="f215" fmla="val 768"/>
                    <a:gd name="f216" fmla="val 468"/>
                    <a:gd name="f217" fmla="val 516"/>
                    <a:gd name="f218" fmla="val 584"/>
                    <a:gd name="f219" fmla="val 772"/>
                    <a:gd name="f220" fmla="val 626"/>
                    <a:gd name="f221" fmla="val 778"/>
                    <a:gd name="f222" fmla="val 780"/>
                    <a:gd name="f223" fmla="val 596"/>
                    <a:gd name="f224" fmla="val 796"/>
                    <a:gd name="f225" fmla="val 814"/>
                    <a:gd name="f226" fmla="val 832"/>
                    <a:gd name="f227" fmla="val 850"/>
                    <a:gd name="f228" fmla="val 890"/>
                    <a:gd name="f229" fmla="val 442"/>
                    <a:gd name="f230" fmla="val 918"/>
                    <a:gd name="f231" fmla="val 422"/>
                    <a:gd name="f232" fmla="val 938"/>
                    <a:gd name="f233" fmla="val 952"/>
                    <a:gd name="f234" fmla="val 412"/>
                    <a:gd name="f235" fmla="val 416"/>
                    <a:gd name="f236" fmla="val 962"/>
                    <a:gd name="f237" fmla="val 418"/>
                    <a:gd name="f238" fmla="val 420"/>
                    <a:gd name="f239" fmla="val 996"/>
                    <a:gd name="f240" fmla="val 438"/>
                    <a:gd name="f241" fmla="val 1020"/>
                    <a:gd name="f242" fmla="val 1044"/>
                    <a:gd name="f243" fmla="val 1102"/>
                    <a:gd name="f244" fmla="val 490"/>
                    <a:gd name="f245" fmla="val 1130"/>
                    <a:gd name="f246" fmla="val 500"/>
                    <a:gd name="f247" fmla="val 1142"/>
                    <a:gd name="f248" fmla="val 510"/>
                    <a:gd name="f249" fmla="val 520"/>
                    <a:gd name="f250" fmla="val 1160"/>
                    <a:gd name="f251" fmla="val 530"/>
                    <a:gd name="f252" fmla="val 1166"/>
                    <a:gd name="f253" fmla="val 548"/>
                    <a:gd name="f254" fmla="val 1174"/>
                    <a:gd name="f255" fmla="val 560"/>
                    <a:gd name="f256" fmla="val 1184"/>
                    <a:gd name="f257" fmla="val 1194"/>
                    <a:gd name="f258" fmla="val 1214"/>
                    <a:gd name="f259" fmla="val 1222"/>
                    <a:gd name="f260" fmla="val 1228"/>
                    <a:gd name="f261" fmla="val 1236"/>
                    <a:gd name="f262" fmla="val 588"/>
                    <a:gd name="f263" fmla="val 1256"/>
                    <a:gd name="f264" fmla="val 1268"/>
                    <a:gd name="f265" fmla="val 604"/>
                    <a:gd name="f266" fmla="val 1278"/>
                    <a:gd name="f267" fmla="val 1284"/>
                    <a:gd name="f268" fmla="val 1288"/>
                    <a:gd name="f269" fmla="val 1290"/>
                    <a:gd name="f270" fmla="val 638"/>
                    <a:gd name="f271" fmla="val 1294"/>
                    <a:gd name="f272" fmla="val 1300"/>
                    <a:gd name="f273" fmla="val 1306"/>
                    <a:gd name="f274" fmla="val 652"/>
                    <a:gd name="f275" fmla="val 1322"/>
                    <a:gd name="f276" fmla="val 1340"/>
                    <a:gd name="f277" fmla="val 660"/>
                    <a:gd name="f278" fmla="val 1374"/>
                    <a:gd name="f279" fmla="val 662"/>
                    <a:gd name="f280" fmla="val 1388"/>
                    <a:gd name="f281" fmla="val 1404"/>
                    <a:gd name="f282" fmla="val 1420"/>
                    <a:gd name="f283" fmla="val 1442"/>
                    <a:gd name="f284" fmla="val 650"/>
                    <a:gd name="f285" fmla="val 1464"/>
                    <a:gd name="f286" fmla="val 1486"/>
                    <a:gd name="f287" fmla="val 636"/>
                    <a:gd name="f288" fmla="val 1498"/>
                    <a:gd name="f289" fmla="val 630"/>
                    <a:gd name="f290" fmla="val 1508"/>
                    <a:gd name="f291" fmla="val 622"/>
                    <a:gd name="f292" fmla="val 1518"/>
                    <a:gd name="f293" fmla="val 1528"/>
                    <a:gd name="f294" fmla="val 1544"/>
                    <a:gd name="f295" fmla="val 582"/>
                    <a:gd name="f296" fmla="val 1580"/>
                    <a:gd name="f297" fmla="val 550"/>
                    <a:gd name="f298" fmla="val 1596"/>
                    <a:gd name="f299" fmla="val 1602"/>
                    <a:gd name="f300" fmla="val 538"/>
                    <a:gd name="f301" fmla="val 1616"/>
                    <a:gd name="f302" fmla="val 1632"/>
                    <a:gd name="f303" fmla="val 522"/>
                    <a:gd name="f304" fmla="val 1652"/>
                    <a:gd name="f305" fmla="val 1676"/>
                    <a:gd name="f306" fmla="val 1698"/>
                    <a:gd name="f307" fmla="val 1716"/>
                    <a:gd name="f308" fmla="val 1724"/>
                    <a:gd name="f309" fmla="val 1732"/>
                    <a:gd name="f310" fmla="val 1736"/>
                    <a:gd name="f311" fmla="val 544"/>
                    <a:gd name="f312" fmla="val 554"/>
                    <a:gd name="f313" fmla="val 1734"/>
                    <a:gd name="f314" fmla="val 558"/>
                    <a:gd name="f315" fmla="val 640"/>
                    <a:gd name="f316" fmla="val 1640"/>
                    <a:gd name="f317" fmla="val 1610"/>
                    <a:gd name="f318" fmla="val 648"/>
                    <a:gd name="f319" fmla="val 1598"/>
                    <a:gd name="f320" fmla="val 658"/>
                    <a:gd name="f321" fmla="val 1590"/>
                    <a:gd name="f322" fmla="val 664"/>
                    <a:gd name="f323" fmla="val 1588"/>
                    <a:gd name="f324" fmla="val 670"/>
                    <a:gd name="f325" fmla="val 1586"/>
                    <a:gd name="f326" fmla="val 1582"/>
                    <a:gd name="f327" fmla="val 684"/>
                    <a:gd name="f328" fmla="val 1578"/>
                    <a:gd name="f329" fmla="val 1562"/>
                    <a:gd name="f330" fmla="val 1538"/>
                    <a:gd name="f331" fmla="val 732"/>
                    <a:gd name="f332" fmla="val 1520"/>
                    <a:gd name="f333" fmla="val 1500"/>
                    <a:gd name="f334" fmla="val 770"/>
                    <a:gd name="f335" fmla="val 1476"/>
                    <a:gd name="f336" fmla="val 790"/>
                    <a:gd name="f337" fmla="val 1446"/>
                    <a:gd name="f338" fmla="val 812"/>
                    <a:gd name="f339" fmla="val 1410"/>
                    <a:gd name="f340" fmla="val 830"/>
                    <a:gd name="f341" fmla="val 836"/>
                    <a:gd name="f342" fmla="val 1356"/>
                    <a:gd name="f343" fmla="val 840"/>
                    <a:gd name="f344" fmla="val 854"/>
                    <a:gd name="f345" fmla="val 1266"/>
                    <a:gd name="f346" fmla="val 878"/>
                    <a:gd name="f347" fmla="val 1136"/>
                    <a:gd name="f348" fmla="val 1070"/>
                    <a:gd name="f349" fmla="val 904"/>
                    <a:gd name="f350" fmla="val 910"/>
                    <a:gd name="f351" fmla="val 992"/>
                    <a:gd name="f352" fmla="val 916"/>
                    <a:gd name="f353" fmla="val 974"/>
                    <a:gd name="f354" fmla="val 922"/>
                    <a:gd name="f355" fmla="val 924"/>
                    <a:gd name="f356" fmla="val 960"/>
                    <a:gd name="f357" fmla="val 926"/>
                    <a:gd name="f358" fmla="val 932"/>
                    <a:gd name="f359" fmla="val 954"/>
                    <a:gd name="f360" fmla="val 950"/>
                    <a:gd name="f361" fmla="val 942"/>
                    <a:gd name="f362" fmla="val 908"/>
                    <a:gd name="f363" fmla="val 968"/>
                    <a:gd name="f364" fmla="val 972"/>
                    <a:gd name="f365" fmla="val 994"/>
                    <a:gd name="f366" fmla="val 1146"/>
                    <a:gd name="f367" fmla="val 1150"/>
                    <a:gd name="f368" fmla="val 1170"/>
                    <a:gd name="f369" fmla="val 1202"/>
                    <a:gd name="f370" fmla="val 1252"/>
                    <a:gd name="f371" fmla="val 984"/>
                    <a:gd name="f372" fmla="val 1016"/>
                    <a:gd name="f373" fmla="val 1320"/>
                    <a:gd name="f374" fmla="val 1292"/>
                    <a:gd name="f375" fmla="val 1054"/>
                    <a:gd name="f376" fmla="val 1076"/>
                    <a:gd name="f377" fmla="val 1062"/>
                    <a:gd name="f378" fmla="val 1088"/>
                    <a:gd name="f379" fmla="val 1100"/>
                    <a:gd name="f380" fmla="val 1106"/>
                    <a:gd name="f381" fmla="val 1112"/>
                    <a:gd name="f382" fmla="val 1114"/>
                    <a:gd name="f383" fmla="val 1116"/>
                    <a:gd name="f384" fmla="val 1122"/>
                    <a:gd name="f385" fmla="val 1128"/>
                    <a:gd name="f386" fmla="val 1134"/>
                    <a:gd name="f387" fmla="val 1148"/>
                    <a:gd name="f388" fmla="val 1198"/>
                    <a:gd name="f389" fmla="val 1208"/>
                    <a:gd name="f390" fmla="val 1226"/>
                    <a:gd name="f391" fmla="val 1248"/>
                    <a:gd name="f392" fmla="val 1286"/>
                    <a:gd name="f393" fmla="val 1304"/>
                    <a:gd name="f394" fmla="val 1326"/>
                    <a:gd name="f395" fmla="val 1354"/>
                    <a:gd name="f396" fmla="val 1360"/>
                    <a:gd name="f397" fmla="val 1366"/>
                    <a:gd name="f398" fmla="val 1380"/>
                    <a:gd name="f399" fmla="val 1390"/>
                    <a:gd name="f400" fmla="val 1402"/>
                    <a:gd name="f401" fmla="val 1398"/>
                    <a:gd name="f402" fmla="val 1480"/>
                    <a:gd name="f403" fmla="val 1484"/>
                    <a:gd name="f404" fmla="val 1494"/>
                    <a:gd name="f405" fmla="val 1506"/>
                    <a:gd name="f406" fmla="val 1512"/>
                    <a:gd name="f407" fmla="val 1516"/>
                    <a:gd name="f408" fmla="val 1522"/>
                    <a:gd name="f409" fmla="val 1490"/>
                    <a:gd name="f410" fmla="val 1456"/>
                    <a:gd name="f411" fmla="val 1416"/>
                    <a:gd name="f412" fmla="val 1408"/>
                    <a:gd name="f413" fmla="val 1396"/>
                    <a:gd name="f414" fmla="val 1386"/>
                    <a:gd name="f415" fmla="val 1378"/>
                    <a:gd name="f416" fmla="val 1376"/>
                    <a:gd name="f417" fmla="val 1392"/>
                    <a:gd name="f418" fmla="val 1400"/>
                    <a:gd name="f419" fmla="val 1406"/>
                    <a:gd name="f420" fmla="val 1422"/>
                    <a:gd name="f421" fmla="val 1432"/>
                    <a:gd name="f422" fmla="val 1450"/>
                    <a:gd name="f423" fmla="val 1460"/>
                    <a:gd name="f424" fmla="val 1470"/>
                    <a:gd name="f425" fmla="val 1478"/>
                    <a:gd name="f426" fmla="val 1548"/>
                    <a:gd name="f427" fmla="val 1564"/>
                    <a:gd name="f428" fmla="val 1592"/>
                    <a:gd name="f429" fmla="val 1600"/>
                    <a:gd name="f430" fmla="val 1608"/>
                    <a:gd name="f431" fmla="val 1618"/>
                    <a:gd name="f432" fmla="val 1620"/>
                    <a:gd name="f433" fmla="val 1622"/>
                    <a:gd name="f434" fmla="val 1626"/>
                    <a:gd name="f435" fmla="val 1624"/>
                    <a:gd name="f436" fmla="val 1614"/>
                    <a:gd name="f437" fmla="val 1566"/>
                    <a:gd name="f438" fmla="val 1496"/>
                    <a:gd name="f439" fmla="val 1440"/>
                    <a:gd name="f440" fmla="val 1412"/>
                    <a:gd name="f441" fmla="val 1454"/>
                    <a:gd name="f442" fmla="val 1570"/>
                    <a:gd name="f443" fmla="val 1674"/>
                    <a:gd name="f444" fmla="val 1694"/>
                    <a:gd name="f445" fmla="val 1710"/>
                    <a:gd name="f446" fmla="val 1718"/>
                    <a:gd name="f447" fmla="val 1722"/>
                    <a:gd name="f448" fmla="val 1744"/>
                    <a:gd name="f449" fmla="val 1760"/>
                    <a:gd name="f450" fmla="val 1774"/>
                    <a:gd name="f451" fmla="val 1782"/>
                    <a:gd name="f452" fmla="val 1786"/>
                    <a:gd name="f453" fmla="val 1788"/>
                    <a:gd name="f454" fmla="val 1792"/>
                    <a:gd name="f455" fmla="val 1796"/>
                    <a:gd name="f456" fmla="val 1798"/>
                    <a:gd name="f457" fmla="val 1802"/>
                    <a:gd name="f458" fmla="val 1806"/>
                    <a:gd name="f459" fmla="val 1810"/>
                    <a:gd name="f460" fmla="val 1820"/>
                    <a:gd name="f461" fmla="val 1824"/>
                    <a:gd name="f462" fmla="val 1826"/>
                    <a:gd name="f463" fmla="val 1822"/>
                    <a:gd name="f464" fmla="val 1828"/>
                    <a:gd name="f465" fmla="val 1842"/>
                    <a:gd name="f466" fmla="val 1848"/>
                    <a:gd name="f467" fmla="val 1846"/>
                    <a:gd name="f468" fmla="val 1852"/>
                    <a:gd name="f469" fmla="val 1868"/>
                    <a:gd name="f470" fmla="val 1880"/>
                    <a:gd name="f471" fmla="val 1882"/>
                    <a:gd name="f472" fmla="val 1884"/>
                    <a:gd name="f473" fmla="val 1888"/>
                    <a:gd name="f474" fmla="val 1896"/>
                    <a:gd name="f475" fmla="val 1910"/>
                    <a:gd name="f476" fmla="val 1924"/>
                    <a:gd name="f477" fmla="val 1930"/>
                    <a:gd name="f478" fmla="val 1936"/>
                    <a:gd name="f479" fmla="val 1946"/>
                    <a:gd name="f480" fmla="val 1956"/>
                    <a:gd name="f481" fmla="val 1960"/>
                    <a:gd name="f482" fmla="val 1966"/>
                    <a:gd name="f483" fmla="val 1970"/>
                    <a:gd name="f484" fmla="val 1974"/>
                    <a:gd name="f485" fmla="val 1980"/>
                    <a:gd name="f486" fmla="val 1984"/>
                    <a:gd name="f487" fmla="val 1994"/>
                    <a:gd name="f488" fmla="val 2006"/>
                    <a:gd name="f489" fmla="val 2028"/>
                    <a:gd name="f490" fmla="+- 0 0 -90"/>
                    <a:gd name="f491" fmla="*/ f3 1 2038"/>
                    <a:gd name="f492" fmla="*/ f4 1 1738"/>
                    <a:gd name="f493" fmla="+- f7 0 f5"/>
                    <a:gd name="f494" fmla="+- f6 0 f5"/>
                    <a:gd name="f495" fmla="*/ f490 f0 1"/>
                    <a:gd name="f496" fmla="*/ f494 1 2038"/>
                    <a:gd name="f497" fmla="*/ f493 1 1738"/>
                    <a:gd name="f498" fmla="*/ f495 1 f2"/>
                    <a:gd name="f499" fmla="*/ 1778 1 f496"/>
                    <a:gd name="f500" fmla="*/ 8 1 f497"/>
                    <a:gd name="f501" fmla="*/ 1424 1 f496"/>
                    <a:gd name="f502" fmla="*/ 184 1 f497"/>
                    <a:gd name="f503" fmla="*/ 1152 1 f496"/>
                    <a:gd name="f504" fmla="*/ 514 1 f497"/>
                    <a:gd name="f505" fmla="*/ 1064 1 f496"/>
                    <a:gd name="f506" fmla="*/ 610 1 f497"/>
                    <a:gd name="f507" fmla="*/ 1042 1 f496"/>
                    <a:gd name="f508" fmla="*/ 574 1 f497"/>
                    <a:gd name="f509" fmla="*/ 1014 1 f496"/>
                    <a:gd name="f510" fmla="*/ 982 1 f496"/>
                    <a:gd name="f511" fmla="*/ 586 1 f497"/>
                    <a:gd name="f512" fmla="*/ 964 1 f496"/>
                    <a:gd name="f513" fmla="*/ 644 1 f497"/>
                    <a:gd name="f514" fmla="*/ 774 1 f496"/>
                    <a:gd name="f515" fmla="*/ 350 1 f497"/>
                    <a:gd name="f516" fmla="*/ 432 1 f496"/>
                    <a:gd name="f517" fmla="*/ 66 1 f497"/>
                    <a:gd name="f518" fmla="*/ 60 1 f496"/>
                    <a:gd name="f519" fmla="*/ 14 1 f497"/>
                    <a:gd name="f520" fmla="*/ 58 1 f496"/>
                    <a:gd name="f521" fmla="*/ 236 1 f497"/>
                    <a:gd name="f522" fmla="*/ 100 1 f496"/>
                    <a:gd name="f523" fmla="*/ 298 1 f497"/>
                    <a:gd name="f524" fmla="*/ 154 1 f496"/>
                    <a:gd name="f525" fmla="*/ 358 1 f497"/>
                    <a:gd name="f526" fmla="*/ 190 1 f496"/>
                    <a:gd name="f527" fmla="*/ 458 1 f497"/>
                    <a:gd name="f528" fmla="*/ 216 1 f496"/>
                    <a:gd name="f529" fmla="*/ 506 1 f497"/>
                    <a:gd name="f530" fmla="*/ 228 1 f496"/>
                    <a:gd name="f531" fmla="*/ 580 1 f497"/>
                    <a:gd name="f532" fmla="*/ 252 1 f496"/>
                    <a:gd name="f533" fmla="*/ 632 1 f497"/>
                    <a:gd name="f534" fmla="*/ 320 1 f496"/>
                    <a:gd name="f535" fmla="*/ 740 1 f497"/>
                    <a:gd name="f536" fmla="*/ 628 1 f496"/>
                    <a:gd name="f537" fmla="*/ 780 1 f497"/>
                    <a:gd name="f538" fmla="*/ 422 1 f496"/>
                    <a:gd name="f539" fmla="*/ 938 1 f497"/>
                    <a:gd name="f540" fmla="*/ 446 1 f496"/>
                    <a:gd name="f541" fmla="*/ 1044 1 f497"/>
                    <a:gd name="f542" fmla="*/ 548 1 f496"/>
                    <a:gd name="f543" fmla="*/ 1174 1 f497"/>
                    <a:gd name="f544" fmla="*/ 588 1 f496"/>
                    <a:gd name="f545" fmla="*/ 1256 1 f497"/>
                    <a:gd name="f546" fmla="*/ 646 1 f496"/>
                    <a:gd name="f547" fmla="*/ 1306 1 f497"/>
                    <a:gd name="f548" fmla="*/ 650 1 f496"/>
                    <a:gd name="f549" fmla="*/ 1464 1 f497"/>
                    <a:gd name="f550" fmla="*/ 562 1 f496"/>
                    <a:gd name="f551" fmla="*/ 1580 1 f497"/>
                    <a:gd name="f552" fmla="*/ 516 1 f496"/>
                    <a:gd name="f553" fmla="*/ 1698 1 f497"/>
                    <a:gd name="f554" fmla="*/ 554 1 f496"/>
                    <a:gd name="f555" fmla="*/ 1734 1 f497"/>
                    <a:gd name="f556" fmla="*/ 670 1 f496"/>
                    <a:gd name="f557" fmla="*/ 1586 1 f497"/>
                    <a:gd name="f558" fmla="*/ 770 1 f496"/>
                    <a:gd name="f559" fmla="*/ 1476 1 f497"/>
                    <a:gd name="f560" fmla="*/ 890 1 f496"/>
                    <a:gd name="f561" fmla="*/ 1070 1 f497"/>
                    <a:gd name="f562" fmla="*/ 938 1 f496"/>
                    <a:gd name="f563" fmla="*/ 954 1 f497"/>
                    <a:gd name="f564" fmla="*/ 962 1 f496"/>
                    <a:gd name="f565" fmla="*/ 1146 1 f497"/>
                    <a:gd name="f566" fmla="*/ 1022 1 f496"/>
                    <a:gd name="f567" fmla="*/ 1320 1 f497"/>
                    <a:gd name="f568" fmla="*/ 1076 1 f496"/>
                    <a:gd name="f569" fmla="*/ 1068 1 f497"/>
                    <a:gd name="f570" fmla="*/ 1106 1 f496"/>
                    <a:gd name="f571" fmla="*/ 958 1 f497"/>
                    <a:gd name="f572" fmla="*/ 1160 1 f496"/>
                    <a:gd name="f573" fmla="*/ 1136 1 f497"/>
                    <a:gd name="f574" fmla="*/ 1268 1 f496"/>
                    <a:gd name="f575" fmla="*/ 1366 1 f496"/>
                    <a:gd name="f576" fmla="*/ 1494 1 f496"/>
                    <a:gd name="f577" fmla="*/ 1738 1 f497"/>
                    <a:gd name="f578" fmla="*/ 1520 1 f496"/>
                    <a:gd name="f579" fmla="*/ 1676 1 f497"/>
                    <a:gd name="f580" fmla="*/ 1456 1 f496"/>
                    <a:gd name="f581" fmla="*/ 1558 1 f497"/>
                    <a:gd name="f582" fmla="*/ 1382 1 f496"/>
                    <a:gd name="f583" fmla="*/ 1442 1 f497"/>
                    <a:gd name="f584" fmla="*/ 1396 1 f496"/>
                    <a:gd name="f585" fmla="*/ 1300 1 f497"/>
                    <a:gd name="f586" fmla="*/ 1460 1 f496"/>
                    <a:gd name="f587" fmla="*/ 1236 1 f497"/>
                    <a:gd name="f588" fmla="*/ 1508 1 f496"/>
                    <a:gd name="f589" fmla="*/ 1166 1 f497"/>
                    <a:gd name="f590" fmla="*/ 1600 1 f496"/>
                    <a:gd name="f591" fmla="*/ 1020 1 f497"/>
                    <a:gd name="f592" fmla="*/ 1596 1 f496"/>
                    <a:gd name="f593" fmla="*/ 918 1 f497"/>
                    <a:gd name="f594" fmla="*/ 1454 1 f496"/>
                    <a:gd name="f595" fmla="*/ 772 1 f497"/>
                    <a:gd name="f596" fmla="*/ 1722 1 f496"/>
                    <a:gd name="f597" fmla="*/ 734 1 f497"/>
                    <a:gd name="f598" fmla="*/ 1788 1 f496"/>
                    <a:gd name="f599" fmla="*/ 628 1 f497"/>
                    <a:gd name="f600" fmla="*/ 1820 1 f496"/>
                    <a:gd name="f601" fmla="*/ 562 1 f497"/>
                    <a:gd name="f602" fmla="*/ 1824 1 f496"/>
                    <a:gd name="f603" fmla="*/ 498 1 f497"/>
                    <a:gd name="f604" fmla="*/ 1846 1 f496"/>
                    <a:gd name="f605" fmla="*/ 452 1 f497"/>
                    <a:gd name="f606" fmla="*/ 1884 1 f496"/>
                    <a:gd name="f607" fmla="*/ 1946 1 f496"/>
                    <a:gd name="f608" fmla="*/ 286 1 f497"/>
                    <a:gd name="f609" fmla="*/ 1984 1 f496"/>
                    <a:gd name="f610" fmla="*/ 232 1 f497"/>
                    <a:gd name="f611" fmla="*/ 582 1 f497"/>
                    <a:gd name="f612" fmla="*/ 0 1 f496"/>
                    <a:gd name="f613" fmla="*/ f6 1 f496"/>
                    <a:gd name="f614" fmla="*/ 0 1 f497"/>
                    <a:gd name="f615" fmla="*/ f7 1 f497"/>
                    <a:gd name="f616" fmla="+- f498 0 f1"/>
                    <a:gd name="f617" fmla="*/ f612 f491 1"/>
                    <a:gd name="f618" fmla="*/ f613 f491 1"/>
                    <a:gd name="f619" fmla="*/ f615 f492 1"/>
                    <a:gd name="f620" fmla="*/ f614 f492 1"/>
                    <a:gd name="f621" fmla="*/ f499 f491 1"/>
                    <a:gd name="f622" fmla="*/ f500 f492 1"/>
                    <a:gd name="f623" fmla="*/ f501 f491 1"/>
                    <a:gd name="f624" fmla="*/ f502 f492 1"/>
                    <a:gd name="f625" fmla="*/ f503 f491 1"/>
                    <a:gd name="f626" fmla="*/ f504 f492 1"/>
                    <a:gd name="f627" fmla="*/ f505 f491 1"/>
                    <a:gd name="f628" fmla="*/ f506 f492 1"/>
                    <a:gd name="f629" fmla="*/ f507 f491 1"/>
                    <a:gd name="f630" fmla="*/ f508 f492 1"/>
                    <a:gd name="f631" fmla="*/ f509 f491 1"/>
                    <a:gd name="f632" fmla="*/ f510 f491 1"/>
                    <a:gd name="f633" fmla="*/ f511 f492 1"/>
                    <a:gd name="f634" fmla="*/ f512 f491 1"/>
                    <a:gd name="f635" fmla="*/ f513 f492 1"/>
                    <a:gd name="f636" fmla="*/ f514 f491 1"/>
                    <a:gd name="f637" fmla="*/ f515 f492 1"/>
                    <a:gd name="f638" fmla="*/ f516 f491 1"/>
                    <a:gd name="f639" fmla="*/ f517 f492 1"/>
                    <a:gd name="f640" fmla="*/ f518 f491 1"/>
                    <a:gd name="f641" fmla="*/ f519 f492 1"/>
                    <a:gd name="f642" fmla="*/ f520 f491 1"/>
                    <a:gd name="f643" fmla="*/ f521 f492 1"/>
                    <a:gd name="f644" fmla="*/ f522 f491 1"/>
                    <a:gd name="f645" fmla="*/ f523 f492 1"/>
                    <a:gd name="f646" fmla="*/ f524 f491 1"/>
                    <a:gd name="f647" fmla="*/ f525 f492 1"/>
                    <a:gd name="f648" fmla="*/ f526 f491 1"/>
                    <a:gd name="f649" fmla="*/ f527 f492 1"/>
                    <a:gd name="f650" fmla="*/ f528 f491 1"/>
                    <a:gd name="f651" fmla="*/ f529 f492 1"/>
                    <a:gd name="f652" fmla="*/ f530 f491 1"/>
                    <a:gd name="f653" fmla="*/ f531 f492 1"/>
                    <a:gd name="f654" fmla="*/ f532 f491 1"/>
                    <a:gd name="f655" fmla="*/ f533 f492 1"/>
                    <a:gd name="f656" fmla="*/ f534 f491 1"/>
                    <a:gd name="f657" fmla="*/ f535 f492 1"/>
                    <a:gd name="f658" fmla="*/ f536 f491 1"/>
                    <a:gd name="f659" fmla="*/ f537 f492 1"/>
                    <a:gd name="f660" fmla="*/ f538 f491 1"/>
                    <a:gd name="f661" fmla="*/ f539 f492 1"/>
                    <a:gd name="f662" fmla="*/ f540 f491 1"/>
                    <a:gd name="f663" fmla="*/ f541 f492 1"/>
                    <a:gd name="f664" fmla="*/ f542 f491 1"/>
                    <a:gd name="f665" fmla="*/ f543 f492 1"/>
                    <a:gd name="f666" fmla="*/ f544 f491 1"/>
                    <a:gd name="f667" fmla="*/ f545 f492 1"/>
                    <a:gd name="f668" fmla="*/ f546 f491 1"/>
                    <a:gd name="f669" fmla="*/ f547 f492 1"/>
                    <a:gd name="f670" fmla="*/ f548 f491 1"/>
                    <a:gd name="f671" fmla="*/ f549 f492 1"/>
                    <a:gd name="f672" fmla="*/ f550 f491 1"/>
                    <a:gd name="f673" fmla="*/ f551 f492 1"/>
                    <a:gd name="f674" fmla="*/ f552 f491 1"/>
                    <a:gd name="f675" fmla="*/ f553 f492 1"/>
                    <a:gd name="f676" fmla="*/ f554 f491 1"/>
                    <a:gd name="f677" fmla="*/ f555 f492 1"/>
                    <a:gd name="f678" fmla="*/ f556 f491 1"/>
                    <a:gd name="f679" fmla="*/ f557 f492 1"/>
                    <a:gd name="f680" fmla="*/ f558 f491 1"/>
                    <a:gd name="f681" fmla="*/ f559 f492 1"/>
                    <a:gd name="f682" fmla="*/ f560 f491 1"/>
                    <a:gd name="f683" fmla="*/ f561 f492 1"/>
                    <a:gd name="f684" fmla="*/ f562 f491 1"/>
                    <a:gd name="f685" fmla="*/ f563 f492 1"/>
                    <a:gd name="f686" fmla="*/ f564 f491 1"/>
                    <a:gd name="f687" fmla="*/ f565 f492 1"/>
                    <a:gd name="f688" fmla="*/ f566 f491 1"/>
                    <a:gd name="f689" fmla="*/ f567 f492 1"/>
                    <a:gd name="f690" fmla="*/ f568 f491 1"/>
                    <a:gd name="f691" fmla="*/ f569 f492 1"/>
                    <a:gd name="f692" fmla="*/ f570 f491 1"/>
                    <a:gd name="f693" fmla="*/ f571 f492 1"/>
                    <a:gd name="f694" fmla="*/ f572 f491 1"/>
                    <a:gd name="f695" fmla="*/ f573 f492 1"/>
                    <a:gd name="f696" fmla="*/ f574 f491 1"/>
                    <a:gd name="f697" fmla="*/ f575 f491 1"/>
                    <a:gd name="f698" fmla="*/ f576 f491 1"/>
                    <a:gd name="f699" fmla="*/ f577 f492 1"/>
                    <a:gd name="f700" fmla="*/ f578 f491 1"/>
                    <a:gd name="f701" fmla="*/ f579 f492 1"/>
                    <a:gd name="f702" fmla="*/ f580 f491 1"/>
                    <a:gd name="f703" fmla="*/ f581 f492 1"/>
                    <a:gd name="f704" fmla="*/ f582 f491 1"/>
                    <a:gd name="f705" fmla="*/ f583 f492 1"/>
                    <a:gd name="f706" fmla="*/ f584 f491 1"/>
                    <a:gd name="f707" fmla="*/ f585 f492 1"/>
                    <a:gd name="f708" fmla="*/ f586 f491 1"/>
                    <a:gd name="f709" fmla="*/ f587 f492 1"/>
                    <a:gd name="f710" fmla="*/ f588 f491 1"/>
                    <a:gd name="f711" fmla="*/ f589 f492 1"/>
                    <a:gd name="f712" fmla="*/ f590 f491 1"/>
                    <a:gd name="f713" fmla="*/ f591 f492 1"/>
                    <a:gd name="f714" fmla="*/ f592 f491 1"/>
                    <a:gd name="f715" fmla="*/ f593 f492 1"/>
                    <a:gd name="f716" fmla="*/ f594 f491 1"/>
                    <a:gd name="f717" fmla="*/ f595 f492 1"/>
                    <a:gd name="f718" fmla="*/ f596 f491 1"/>
                    <a:gd name="f719" fmla="*/ f597 f492 1"/>
                    <a:gd name="f720" fmla="*/ f598 f491 1"/>
                    <a:gd name="f721" fmla="*/ f599 f492 1"/>
                    <a:gd name="f722" fmla="*/ f600 f491 1"/>
                    <a:gd name="f723" fmla="*/ f601 f492 1"/>
                    <a:gd name="f724" fmla="*/ f602 f491 1"/>
                    <a:gd name="f725" fmla="*/ f603 f492 1"/>
                    <a:gd name="f726" fmla="*/ f604 f491 1"/>
                    <a:gd name="f727" fmla="*/ f605 f492 1"/>
                    <a:gd name="f728" fmla="*/ f606 f491 1"/>
                    <a:gd name="f729" fmla="*/ f607 f491 1"/>
                    <a:gd name="f730" fmla="*/ f608 f492 1"/>
                    <a:gd name="f731" fmla="*/ f609 f491 1"/>
                    <a:gd name="f732" fmla="*/ f610 f492 1"/>
                    <a:gd name="f733" fmla="*/ f611 f49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16">
                      <a:pos x="f621" y="f622"/>
                    </a:cxn>
                    <a:cxn ang="f616">
                      <a:pos x="f623" y="f624"/>
                    </a:cxn>
                    <a:cxn ang="f616">
                      <a:pos x="f625" y="f626"/>
                    </a:cxn>
                    <a:cxn ang="f616">
                      <a:pos x="f627" y="f628"/>
                    </a:cxn>
                    <a:cxn ang="f616">
                      <a:pos x="f629" y="f630"/>
                    </a:cxn>
                    <a:cxn ang="f616">
                      <a:pos x="f631" y="f630"/>
                    </a:cxn>
                    <a:cxn ang="f616">
                      <a:pos x="f632" y="f633"/>
                    </a:cxn>
                    <a:cxn ang="f616">
                      <a:pos x="f634" y="f635"/>
                    </a:cxn>
                    <a:cxn ang="f616">
                      <a:pos x="f636" y="f637"/>
                    </a:cxn>
                    <a:cxn ang="f616">
                      <a:pos x="f638" y="f639"/>
                    </a:cxn>
                    <a:cxn ang="f616">
                      <a:pos x="f640" y="f641"/>
                    </a:cxn>
                    <a:cxn ang="f616">
                      <a:pos x="f642" y="f643"/>
                    </a:cxn>
                    <a:cxn ang="f616">
                      <a:pos x="f644" y="f645"/>
                    </a:cxn>
                    <a:cxn ang="f616">
                      <a:pos x="f646" y="f647"/>
                    </a:cxn>
                    <a:cxn ang="f616">
                      <a:pos x="f648" y="f649"/>
                    </a:cxn>
                    <a:cxn ang="f616">
                      <a:pos x="f650" y="f651"/>
                    </a:cxn>
                    <a:cxn ang="f616">
                      <a:pos x="f652" y="f653"/>
                    </a:cxn>
                    <a:cxn ang="f616">
                      <a:pos x="f654" y="f655"/>
                    </a:cxn>
                    <a:cxn ang="f616">
                      <a:pos x="f656" y="f657"/>
                    </a:cxn>
                    <a:cxn ang="f616">
                      <a:pos x="f658" y="f659"/>
                    </a:cxn>
                    <a:cxn ang="f616">
                      <a:pos x="f660" y="f661"/>
                    </a:cxn>
                    <a:cxn ang="f616">
                      <a:pos x="f662" y="f663"/>
                    </a:cxn>
                    <a:cxn ang="f616">
                      <a:pos x="f664" y="f665"/>
                    </a:cxn>
                    <a:cxn ang="f616">
                      <a:pos x="f666" y="f667"/>
                    </a:cxn>
                    <a:cxn ang="f616">
                      <a:pos x="f668" y="f669"/>
                    </a:cxn>
                    <a:cxn ang="f616">
                      <a:pos x="f670" y="f671"/>
                    </a:cxn>
                    <a:cxn ang="f616">
                      <a:pos x="f672" y="f673"/>
                    </a:cxn>
                    <a:cxn ang="f616">
                      <a:pos x="f674" y="f675"/>
                    </a:cxn>
                    <a:cxn ang="f616">
                      <a:pos x="f676" y="f677"/>
                    </a:cxn>
                    <a:cxn ang="f616">
                      <a:pos x="f678" y="f679"/>
                    </a:cxn>
                    <a:cxn ang="f616">
                      <a:pos x="f680" y="f681"/>
                    </a:cxn>
                    <a:cxn ang="f616">
                      <a:pos x="f682" y="f683"/>
                    </a:cxn>
                    <a:cxn ang="f616">
                      <a:pos x="f684" y="f685"/>
                    </a:cxn>
                    <a:cxn ang="f616">
                      <a:pos x="f686" y="f687"/>
                    </a:cxn>
                    <a:cxn ang="f616">
                      <a:pos x="f688" y="f689"/>
                    </a:cxn>
                    <a:cxn ang="f616">
                      <a:pos x="f690" y="f691"/>
                    </a:cxn>
                    <a:cxn ang="f616">
                      <a:pos x="f692" y="f693"/>
                    </a:cxn>
                    <a:cxn ang="f616">
                      <a:pos x="f694" y="f695"/>
                    </a:cxn>
                    <a:cxn ang="f616">
                      <a:pos x="f696" y="f681"/>
                    </a:cxn>
                    <a:cxn ang="f616">
                      <a:pos x="f697" y="f679"/>
                    </a:cxn>
                    <a:cxn ang="f616">
                      <a:pos x="f698" y="f699"/>
                    </a:cxn>
                    <a:cxn ang="f616">
                      <a:pos x="f700" y="f701"/>
                    </a:cxn>
                    <a:cxn ang="f616">
                      <a:pos x="f702" y="f703"/>
                    </a:cxn>
                    <a:cxn ang="f616">
                      <a:pos x="f704" y="f705"/>
                    </a:cxn>
                    <a:cxn ang="f616">
                      <a:pos x="f706" y="f707"/>
                    </a:cxn>
                    <a:cxn ang="f616">
                      <a:pos x="f708" y="f709"/>
                    </a:cxn>
                    <a:cxn ang="f616">
                      <a:pos x="f710" y="f711"/>
                    </a:cxn>
                    <a:cxn ang="f616">
                      <a:pos x="f712" y="f713"/>
                    </a:cxn>
                    <a:cxn ang="f616">
                      <a:pos x="f714" y="f715"/>
                    </a:cxn>
                    <a:cxn ang="f616">
                      <a:pos x="f716" y="f717"/>
                    </a:cxn>
                    <a:cxn ang="f616">
                      <a:pos x="f718" y="f719"/>
                    </a:cxn>
                    <a:cxn ang="f616">
                      <a:pos x="f720" y="f721"/>
                    </a:cxn>
                    <a:cxn ang="f616">
                      <a:pos x="f722" y="f723"/>
                    </a:cxn>
                    <a:cxn ang="f616">
                      <a:pos x="f724" y="f725"/>
                    </a:cxn>
                    <a:cxn ang="f616">
                      <a:pos x="f726" y="f727"/>
                    </a:cxn>
                    <a:cxn ang="f616">
                      <a:pos x="f728" y="f647"/>
                    </a:cxn>
                    <a:cxn ang="f616">
                      <a:pos x="f729" y="f730"/>
                    </a:cxn>
                    <a:cxn ang="f616">
                      <a:pos x="f731" y="f732"/>
                    </a:cxn>
                    <a:cxn ang="f616">
                      <a:pos x="f631" y="f733"/>
                    </a:cxn>
                  </a:cxnLst>
                  <a:rect l="f617" t="f620" r="f618" b="f619"/>
                  <a:pathLst>
                    <a:path w="2038" h="1738">
                      <a:moveTo>
                        <a:pt x="f8" y="f9"/>
                      </a:move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17" y="f5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7"/>
                      </a:lnTo>
                      <a:lnTo>
                        <a:pt x="f66" y="f67"/>
                      </a:lnTo>
                      <a:lnTo>
                        <a:pt x="f64" y="f68"/>
                      </a:lnTo>
                      <a:lnTo>
                        <a:pt x="f62" y="f69"/>
                      </a:lnTo>
                      <a:lnTo>
                        <a:pt x="f70" y="f71"/>
                      </a:lnTo>
                      <a:lnTo>
                        <a:pt x="f72" y="f73"/>
                      </a:lnTo>
                      <a:lnTo>
                        <a:pt x="f72" y="f73"/>
                      </a:lnTo>
                      <a:lnTo>
                        <a:pt x="f74" y="f71"/>
                      </a:lnTo>
                      <a:lnTo>
                        <a:pt x="f72" y="f75"/>
                      </a:lnTo>
                      <a:lnTo>
                        <a:pt x="f76" y="f75"/>
                      </a:lnTo>
                      <a:lnTo>
                        <a:pt x="f77" y="f75"/>
                      </a:lnTo>
                      <a:lnTo>
                        <a:pt x="f77" y="f75"/>
                      </a:lnTo>
                      <a:lnTo>
                        <a:pt x="f78" y="f79"/>
                      </a:lnTo>
                      <a:lnTo>
                        <a:pt x="f78" y="f79"/>
                      </a:lnTo>
                      <a:lnTo>
                        <a:pt x="f80" y="f79"/>
                      </a:lnTo>
                      <a:lnTo>
                        <a:pt x="f81" y="f82"/>
                      </a:lnTo>
                      <a:lnTo>
                        <a:pt x="f83" y="f82"/>
                      </a:lnTo>
                      <a:lnTo>
                        <a:pt x="f84" y="f75"/>
                      </a:lnTo>
                      <a:lnTo>
                        <a:pt x="f85" y="f75"/>
                      </a:lnTo>
                      <a:lnTo>
                        <a:pt x="f86" y="f75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7" y="f73"/>
                      </a:lnTo>
                      <a:lnTo>
                        <a:pt x="f87" y="f73"/>
                      </a:lnTo>
                      <a:lnTo>
                        <a:pt x="f88" y="f71"/>
                      </a:lnTo>
                      <a:lnTo>
                        <a:pt x="f89" y="f69"/>
                      </a:lnTo>
                      <a:lnTo>
                        <a:pt x="f90" y="f68"/>
                      </a:lnTo>
                      <a:lnTo>
                        <a:pt x="f91" y="f67"/>
                      </a:lnTo>
                      <a:lnTo>
                        <a:pt x="f91" y="f67"/>
                      </a:lnTo>
                      <a:lnTo>
                        <a:pt x="f90" y="f92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61"/>
                      </a:lnTo>
                      <a:lnTo>
                        <a:pt x="f96" y="f59"/>
                      </a:lnTo>
                      <a:lnTo>
                        <a:pt x="f96" y="f59"/>
                      </a:lnTo>
                      <a:lnTo>
                        <a:pt x="f97" y="f57"/>
                      </a:lnTo>
                      <a:lnTo>
                        <a:pt x="f97" y="f57"/>
                      </a:lnTo>
                      <a:lnTo>
                        <a:pt x="f98" y="f55"/>
                      </a:lnTo>
                      <a:lnTo>
                        <a:pt x="f99" y="f53"/>
                      </a:lnTo>
                      <a:lnTo>
                        <a:pt x="f100" y="f51"/>
                      </a:lnTo>
                      <a:lnTo>
                        <a:pt x="f101" y="f49"/>
                      </a:lnTo>
                      <a:lnTo>
                        <a:pt x="f102" y="f47"/>
                      </a:lnTo>
                      <a:lnTo>
                        <a:pt x="f103" y="f45"/>
                      </a:lnTo>
                      <a:lnTo>
                        <a:pt x="f103" y="f45"/>
                      </a:lnTo>
                      <a:lnTo>
                        <a:pt x="f104" y="f43"/>
                      </a:lnTo>
                      <a:lnTo>
                        <a:pt x="f105" y="f41"/>
                      </a:lnTo>
                      <a:lnTo>
                        <a:pt x="f106" y="f39"/>
                      </a:lnTo>
                      <a:lnTo>
                        <a:pt x="f107" y="f37"/>
                      </a:lnTo>
                      <a:lnTo>
                        <a:pt x="f108" y="f35"/>
                      </a:lnTo>
                      <a:lnTo>
                        <a:pt x="f109" y="f33"/>
                      </a:lnTo>
                      <a:lnTo>
                        <a:pt x="f110" y="f31"/>
                      </a:lnTo>
                      <a:lnTo>
                        <a:pt x="f111" y="f29"/>
                      </a:lnTo>
                      <a:lnTo>
                        <a:pt x="f111" y="f29"/>
                      </a:lnTo>
                      <a:lnTo>
                        <a:pt x="f112" y="f27"/>
                      </a:lnTo>
                      <a:lnTo>
                        <a:pt x="f113" y="f25"/>
                      </a:lnTo>
                      <a:lnTo>
                        <a:pt x="f114" y="f23"/>
                      </a:lnTo>
                      <a:lnTo>
                        <a:pt x="f41" y="f21"/>
                      </a:lnTo>
                      <a:lnTo>
                        <a:pt x="f115" y="f19"/>
                      </a:lnTo>
                      <a:lnTo>
                        <a:pt x="f116" y="f5"/>
                      </a:lnTo>
                      <a:lnTo>
                        <a:pt x="f117" y="f5"/>
                      </a:lnTo>
                      <a:lnTo>
                        <a:pt x="f118" y="f15"/>
                      </a:lnTo>
                      <a:lnTo>
                        <a:pt x="f119" y="f13"/>
                      </a:lnTo>
                      <a:lnTo>
                        <a:pt x="f120" y="f11"/>
                      </a:lnTo>
                      <a:lnTo>
                        <a:pt x="f15" y="f9"/>
                      </a:lnTo>
                      <a:lnTo>
                        <a:pt x="f5" y="f121"/>
                      </a:lnTo>
                      <a:lnTo>
                        <a:pt x="f122" y="f123"/>
                      </a:lnTo>
                      <a:lnTo>
                        <a:pt x="f124" y="f125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32" y="f133"/>
                      </a:lnTo>
                      <a:lnTo>
                        <a:pt x="f132" y="f133"/>
                      </a:lnTo>
                      <a:lnTo>
                        <a:pt x="f134" y="f135"/>
                      </a:lnTo>
                      <a:lnTo>
                        <a:pt x="f136" y="f137"/>
                      </a:lnTo>
                      <a:lnTo>
                        <a:pt x="f9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21" y="f147"/>
                      </a:lnTo>
                      <a:lnTo>
                        <a:pt x="f121" y="f147"/>
                      </a:lnTo>
                      <a:lnTo>
                        <a:pt x="f11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23" y="f157"/>
                      </a:lnTo>
                      <a:lnTo>
                        <a:pt x="f158" y="f159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6" y="f168"/>
                      </a:lnTo>
                      <a:lnTo>
                        <a:pt x="f164" y="f169"/>
                      </a:lnTo>
                      <a:lnTo>
                        <a:pt x="f164" y="f169"/>
                      </a:lnTo>
                      <a:lnTo>
                        <a:pt x="f117" y="f170"/>
                      </a:lnTo>
                      <a:lnTo>
                        <a:pt x="f117" y="f171"/>
                      </a:lnTo>
                      <a:lnTo>
                        <a:pt x="f172" y="f173"/>
                      </a:lnTo>
                      <a:lnTo>
                        <a:pt x="f116" y="f174"/>
                      </a:lnTo>
                      <a:lnTo>
                        <a:pt x="f116" y="f174"/>
                      </a:lnTo>
                      <a:lnTo>
                        <a:pt x="f175" y="f176"/>
                      </a:lnTo>
                      <a:lnTo>
                        <a:pt x="f177" y="f178"/>
                      </a:lnTo>
                      <a:lnTo>
                        <a:pt x="f179" y="f180"/>
                      </a:lnTo>
                      <a:lnTo>
                        <a:pt x="f127" y="f181"/>
                      </a:lnTo>
                      <a:lnTo>
                        <a:pt x="f127" y="f182"/>
                      </a:lnTo>
                      <a:lnTo>
                        <a:pt x="f177" y="f183"/>
                      </a:lnTo>
                      <a:lnTo>
                        <a:pt x="f177" y="f183"/>
                      </a:lnTo>
                      <a:lnTo>
                        <a:pt x="f184" y="f185"/>
                      </a:lnTo>
                      <a:lnTo>
                        <a:pt x="f184" y="f186"/>
                      </a:lnTo>
                      <a:lnTo>
                        <a:pt x="f177" y="f187"/>
                      </a:lnTo>
                      <a:lnTo>
                        <a:pt x="f127" y="f188"/>
                      </a:lnTo>
                      <a:lnTo>
                        <a:pt x="f189" y="f71"/>
                      </a:lnTo>
                      <a:lnTo>
                        <a:pt x="f129" y="f69"/>
                      </a:lnTo>
                      <a:lnTo>
                        <a:pt x="f131" y="f55"/>
                      </a:lnTo>
                      <a:lnTo>
                        <a:pt x="f131" y="f55"/>
                      </a:lnTo>
                      <a:lnTo>
                        <a:pt x="f190" y="f191"/>
                      </a:lnTo>
                      <a:lnTo>
                        <a:pt x="f135" y="f192"/>
                      </a:lnTo>
                      <a:lnTo>
                        <a:pt x="f137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96" y="f61"/>
                      </a:lnTo>
                      <a:lnTo>
                        <a:pt x="f197" y="f198"/>
                      </a:lnTo>
                      <a:lnTo>
                        <a:pt x="f199" y="f106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4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57" y="f213"/>
                      </a:lnTo>
                      <a:lnTo>
                        <a:pt x="f214" y="f215"/>
                      </a:lnTo>
                      <a:lnTo>
                        <a:pt x="f216" y="f215"/>
                      </a:lnTo>
                      <a:lnTo>
                        <a:pt x="f217" y="f215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195" y="f222"/>
                      </a:lnTo>
                      <a:lnTo>
                        <a:pt x="f195" y="f222"/>
                      </a:lnTo>
                      <a:lnTo>
                        <a:pt x="f223" y="f224"/>
                      </a:lnTo>
                      <a:lnTo>
                        <a:pt x="f79" y="f225"/>
                      </a:lnTo>
                      <a:lnTo>
                        <a:pt x="f186" y="f226"/>
                      </a:lnTo>
                      <a:lnTo>
                        <a:pt x="f182" y="f227"/>
                      </a:lnTo>
                      <a:lnTo>
                        <a:pt x="f182" y="f227"/>
                      </a:lnTo>
                      <a:lnTo>
                        <a:pt x="f51" y="f228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14" y="f233"/>
                      </a:lnTo>
                      <a:lnTo>
                        <a:pt x="f234" y="f97"/>
                      </a:lnTo>
                      <a:lnTo>
                        <a:pt x="f235" y="f236"/>
                      </a:lnTo>
                      <a:lnTo>
                        <a:pt x="f237" y="f236"/>
                      </a:lnTo>
                      <a:lnTo>
                        <a:pt x="f238" y="f236"/>
                      </a:lnTo>
                      <a:lnTo>
                        <a:pt x="f49" y="f239"/>
                      </a:lnTo>
                      <a:lnTo>
                        <a:pt x="f49" y="f239"/>
                      </a:lnTo>
                      <a:lnTo>
                        <a:pt x="f240" y="f241"/>
                      </a:lnTo>
                      <a:lnTo>
                        <a:pt x="f167" y="f242"/>
                      </a:lnTo>
                      <a:lnTo>
                        <a:pt x="f169" y="f58"/>
                      </a:lnTo>
                      <a:lnTo>
                        <a:pt x="f173" y="f243"/>
                      </a:lnTo>
                      <a:lnTo>
                        <a:pt x="f244" y="f245"/>
                      </a:lnTo>
                      <a:lnTo>
                        <a:pt x="f246" y="f247"/>
                      </a:lnTo>
                      <a:lnTo>
                        <a:pt x="f248" y="f52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255" y="f256"/>
                      </a:lnTo>
                      <a:lnTo>
                        <a:pt x="f79" y="f257"/>
                      </a:lnTo>
                      <a:lnTo>
                        <a:pt x="f108" y="f48"/>
                      </a:lnTo>
                      <a:lnTo>
                        <a:pt x="f75" y="f258"/>
                      </a:lnTo>
                      <a:lnTo>
                        <a:pt x="f75" y="f259"/>
                      </a:lnTo>
                      <a:lnTo>
                        <a:pt x="f75" y="f260"/>
                      </a:lnTo>
                      <a:lnTo>
                        <a:pt x="f75" y="f260"/>
                      </a:lnTo>
                      <a:lnTo>
                        <a:pt x="f73" y="f261"/>
                      </a:lnTo>
                      <a:lnTo>
                        <a:pt x="f262" y="f263"/>
                      </a:lnTo>
                      <a:lnTo>
                        <a:pt x="f223" y="f264"/>
                      </a:lnTo>
                      <a:lnTo>
                        <a:pt x="f265" y="f266"/>
                      </a:lnTo>
                      <a:lnTo>
                        <a:pt x="f94" y="f267"/>
                      </a:lnTo>
                      <a:lnTo>
                        <a:pt x="f220" y="f268"/>
                      </a:lnTo>
                      <a:lnTo>
                        <a:pt x="f220" y="f268"/>
                      </a:lnTo>
                      <a:lnTo>
                        <a:pt x="f61" y="f269"/>
                      </a:lnTo>
                      <a:lnTo>
                        <a:pt x="f270" y="f271"/>
                      </a:lnTo>
                      <a:lnTo>
                        <a:pt x="f198" y="f272"/>
                      </a:lnTo>
                      <a:lnTo>
                        <a:pt x="f57" y="f273"/>
                      </a:lnTo>
                      <a:lnTo>
                        <a:pt x="f274" y="f275"/>
                      </a:lnTo>
                      <a:lnTo>
                        <a:pt x="f106" y="f276"/>
                      </a:lnTo>
                      <a:lnTo>
                        <a:pt x="f277" y="f278"/>
                      </a:lnTo>
                      <a:lnTo>
                        <a:pt x="f279" y="f280"/>
                      </a:lnTo>
                      <a:lnTo>
                        <a:pt x="f279" y="f280"/>
                      </a:lnTo>
                      <a:lnTo>
                        <a:pt x="f279" y="f281"/>
                      </a:lnTo>
                      <a:lnTo>
                        <a:pt x="f277" y="f282"/>
                      </a:lnTo>
                      <a:lnTo>
                        <a:pt x="f106" y="f283"/>
                      </a:lnTo>
                      <a:lnTo>
                        <a:pt x="f284" y="f285"/>
                      </a:lnTo>
                      <a:lnTo>
                        <a:pt x="f198" y="f286"/>
                      </a:lnTo>
                      <a:lnTo>
                        <a:pt x="f287" y="f288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93" y="f293"/>
                      </a:lnTo>
                      <a:lnTo>
                        <a:pt x="f193" y="f293"/>
                      </a:lnTo>
                      <a:lnTo>
                        <a:pt x="f223" y="f294"/>
                      </a:lnTo>
                      <a:lnTo>
                        <a:pt x="f295" y="f30"/>
                      </a:lnTo>
                      <a:lnTo>
                        <a:pt x="f188" y="f296"/>
                      </a:lnTo>
                      <a:lnTo>
                        <a:pt x="f297" y="f298"/>
                      </a:lnTo>
                      <a:lnTo>
                        <a:pt x="f253" y="f299"/>
                      </a:lnTo>
                      <a:lnTo>
                        <a:pt x="f253" y="f299"/>
                      </a:lnTo>
                      <a:lnTo>
                        <a:pt x="f300" y="f301"/>
                      </a:lnTo>
                      <a:lnTo>
                        <a:pt x="f251" y="f302"/>
                      </a:lnTo>
                      <a:lnTo>
                        <a:pt x="f303" y="f304"/>
                      </a:lnTo>
                      <a:lnTo>
                        <a:pt x="f303" y="f304"/>
                      </a:lnTo>
                      <a:lnTo>
                        <a:pt x="f182" y="f305"/>
                      </a:lnTo>
                      <a:lnTo>
                        <a:pt x="f217" y="f306"/>
                      </a:lnTo>
                      <a:lnTo>
                        <a:pt x="f182" y="f307"/>
                      </a:lnTo>
                      <a:lnTo>
                        <a:pt x="f249" y="f308"/>
                      </a:lnTo>
                      <a:lnTo>
                        <a:pt x="f303" y="f309"/>
                      </a:lnTo>
                      <a:lnTo>
                        <a:pt x="f303" y="f309"/>
                      </a:lnTo>
                      <a:lnTo>
                        <a:pt x="f183" y="f310"/>
                      </a:lnTo>
                      <a:lnTo>
                        <a:pt x="f185" y="f7"/>
                      </a:lnTo>
                      <a:lnTo>
                        <a:pt x="f300" y="f7"/>
                      </a:lnTo>
                      <a:lnTo>
                        <a:pt x="f311" y="f7"/>
                      </a:lnTo>
                      <a:lnTo>
                        <a:pt x="f312" y="f313"/>
                      </a:lnTo>
                      <a:lnTo>
                        <a:pt x="f314" y="f309"/>
                      </a:lnTo>
                      <a:lnTo>
                        <a:pt x="f315" y="f316"/>
                      </a:lnTo>
                      <a:lnTo>
                        <a:pt x="f287" y="f317"/>
                      </a:lnTo>
                      <a:lnTo>
                        <a:pt x="f287" y="f317"/>
                      </a:lnTo>
                      <a:lnTo>
                        <a:pt x="f318" y="f319"/>
                      </a:lnTo>
                      <a:lnTo>
                        <a:pt x="f320" y="f321"/>
                      </a:lnTo>
                      <a:lnTo>
                        <a:pt x="f322" y="f323"/>
                      </a:lnTo>
                      <a:lnTo>
                        <a:pt x="f324" y="f325"/>
                      </a:lnTo>
                      <a:lnTo>
                        <a:pt x="f324" y="f325"/>
                      </a:lnTo>
                      <a:lnTo>
                        <a:pt x="f201" y="f326"/>
                      </a:lnTo>
                      <a:lnTo>
                        <a:pt x="f327" y="f328"/>
                      </a:lnTo>
                      <a:lnTo>
                        <a:pt x="f203" y="f329"/>
                      </a:lnTo>
                      <a:lnTo>
                        <a:pt x="f204" y="f330"/>
                      </a:lnTo>
                      <a:lnTo>
                        <a:pt x="f204" y="f330"/>
                      </a:lnTo>
                      <a:lnTo>
                        <a:pt x="f331" y="f332"/>
                      </a:lnTo>
                      <a:lnTo>
                        <a:pt x="f212" y="f333"/>
                      </a:lnTo>
                      <a:lnTo>
                        <a:pt x="f334" y="f335"/>
                      </a:lnTo>
                      <a:lnTo>
                        <a:pt x="f334" y="f335"/>
                      </a:lnTo>
                      <a:lnTo>
                        <a:pt x="f336" y="f337"/>
                      </a:lnTo>
                      <a:lnTo>
                        <a:pt x="f338" y="f339"/>
                      </a:lnTo>
                      <a:lnTo>
                        <a:pt x="f340" y="f278"/>
                      </a:lnTo>
                      <a:lnTo>
                        <a:pt x="f341" y="f342"/>
                      </a:lnTo>
                      <a:lnTo>
                        <a:pt x="f343" y="f40"/>
                      </a:lnTo>
                      <a:lnTo>
                        <a:pt x="f343" y="f40"/>
                      </a:lnTo>
                      <a:lnTo>
                        <a:pt x="f344" y="f345"/>
                      </a:lnTo>
                      <a:lnTo>
                        <a:pt x="f346" y="f347"/>
                      </a:lnTo>
                      <a:lnTo>
                        <a:pt x="f228" y="f348"/>
                      </a:lnTo>
                      <a:lnTo>
                        <a:pt x="f349" y="f84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96"/>
                      </a:lnTo>
                      <a:lnTo>
                        <a:pt x="f355" y="f356"/>
                      </a:lnTo>
                      <a:lnTo>
                        <a:pt x="f357" y="f356"/>
                      </a:lnTo>
                      <a:lnTo>
                        <a:pt x="f357" y="f356"/>
                      </a:lnTo>
                      <a:lnTo>
                        <a:pt x="f358" y="f97"/>
                      </a:lnTo>
                      <a:lnTo>
                        <a:pt x="f232" y="f359"/>
                      </a:lnTo>
                      <a:lnTo>
                        <a:pt x="f360" y="f361"/>
                      </a:lnTo>
                      <a:lnTo>
                        <a:pt x="f96" y="f357"/>
                      </a:lnTo>
                      <a:lnTo>
                        <a:pt x="f91" y="f362"/>
                      </a:lnTo>
                      <a:lnTo>
                        <a:pt x="f363" y="f364"/>
                      </a:lnTo>
                      <a:lnTo>
                        <a:pt x="f364" y="f365"/>
                      </a:lnTo>
                      <a:lnTo>
                        <a:pt x="f236" y="f80"/>
                      </a:lnTo>
                      <a:lnTo>
                        <a:pt x="f236" y="f60"/>
                      </a:lnTo>
                      <a:lnTo>
                        <a:pt x="f236" y="f56"/>
                      </a:lnTo>
                      <a:lnTo>
                        <a:pt x="f236" y="f366"/>
                      </a:lnTo>
                      <a:lnTo>
                        <a:pt x="f364" y="f367"/>
                      </a:lnTo>
                      <a:lnTo>
                        <a:pt x="f364" y="f250"/>
                      </a:lnTo>
                      <a:lnTo>
                        <a:pt x="f236" y="f368"/>
                      </a:lnTo>
                      <a:lnTo>
                        <a:pt x="f96" y="f369"/>
                      </a:lnTo>
                      <a:lnTo>
                        <a:pt x="f96" y="f370"/>
                      </a:lnTo>
                      <a:lnTo>
                        <a:pt x="f371" y="f271"/>
                      </a:lnTo>
                      <a:lnTo>
                        <a:pt x="f372" y="f373"/>
                      </a:lnTo>
                      <a:lnTo>
                        <a:pt x="f81" y="f374"/>
                      </a:lnTo>
                      <a:lnTo>
                        <a:pt x="f80" y="f373"/>
                      </a:lnTo>
                      <a:lnTo>
                        <a:pt x="f375" y="f271"/>
                      </a:lnTo>
                      <a:lnTo>
                        <a:pt x="f58" y="f370"/>
                      </a:lnTo>
                      <a:lnTo>
                        <a:pt x="f58" y="f369"/>
                      </a:lnTo>
                      <a:lnTo>
                        <a:pt x="f376" y="f368"/>
                      </a:lnTo>
                      <a:lnTo>
                        <a:pt x="f66" y="f250"/>
                      </a:lnTo>
                      <a:lnTo>
                        <a:pt x="f66" y="f367"/>
                      </a:lnTo>
                      <a:lnTo>
                        <a:pt x="f376" y="f366"/>
                      </a:lnTo>
                      <a:lnTo>
                        <a:pt x="f376" y="f56"/>
                      </a:lnTo>
                      <a:lnTo>
                        <a:pt x="f376" y="f60"/>
                      </a:lnTo>
                      <a:lnTo>
                        <a:pt x="f376" y="f80"/>
                      </a:lnTo>
                      <a:lnTo>
                        <a:pt x="f66" y="f365"/>
                      </a:lnTo>
                      <a:lnTo>
                        <a:pt x="f60" y="f364"/>
                      </a:lnTo>
                      <a:lnTo>
                        <a:pt x="f377" y="f362"/>
                      </a:lnTo>
                      <a:lnTo>
                        <a:pt x="f377" y="f362"/>
                      </a:lnTo>
                      <a:lnTo>
                        <a:pt x="f58" y="f357"/>
                      </a:lnTo>
                      <a:lnTo>
                        <a:pt x="f378" y="f361"/>
                      </a:lnTo>
                      <a:lnTo>
                        <a:pt x="f379" y="f359"/>
                      </a:lnTo>
                      <a:lnTo>
                        <a:pt x="f380" y="f97"/>
                      </a:lnTo>
                      <a:lnTo>
                        <a:pt x="f381" y="f356"/>
                      </a:lnTo>
                      <a:lnTo>
                        <a:pt x="f381" y="f356"/>
                      </a:lnTo>
                      <a:lnTo>
                        <a:pt x="f382" y="f356"/>
                      </a:lnTo>
                      <a:lnTo>
                        <a:pt x="f383" y="f96"/>
                      </a:lnTo>
                      <a:lnTo>
                        <a:pt x="f384" y="f353"/>
                      </a:lnTo>
                      <a:lnTo>
                        <a:pt x="f385" y="f351"/>
                      </a:lnTo>
                      <a:lnTo>
                        <a:pt x="f386" y="f84"/>
                      </a:lnTo>
                      <a:lnTo>
                        <a:pt x="f387" y="f348"/>
                      </a:lnTo>
                      <a:lnTo>
                        <a:pt x="f250" y="f347"/>
                      </a:lnTo>
                      <a:lnTo>
                        <a:pt x="f256" y="f345"/>
                      </a:lnTo>
                      <a:lnTo>
                        <a:pt x="f388" y="f40"/>
                      </a:lnTo>
                      <a:lnTo>
                        <a:pt x="f388" y="f40"/>
                      </a:lnTo>
                      <a:lnTo>
                        <a:pt x="f369" y="f342"/>
                      </a:lnTo>
                      <a:lnTo>
                        <a:pt x="f389" y="f278"/>
                      </a:lnTo>
                      <a:lnTo>
                        <a:pt x="f390" y="f339"/>
                      </a:lnTo>
                      <a:lnTo>
                        <a:pt x="f391" y="f337"/>
                      </a:lnTo>
                      <a:lnTo>
                        <a:pt x="f264" y="f335"/>
                      </a:lnTo>
                      <a:lnTo>
                        <a:pt x="f264" y="f335"/>
                      </a:lnTo>
                      <a:lnTo>
                        <a:pt x="f392" y="f333"/>
                      </a:lnTo>
                      <a:lnTo>
                        <a:pt x="f393" y="f332"/>
                      </a:lnTo>
                      <a:lnTo>
                        <a:pt x="f394" y="f330"/>
                      </a:lnTo>
                      <a:lnTo>
                        <a:pt x="f394" y="f330"/>
                      </a:lnTo>
                      <a:lnTo>
                        <a:pt x="f276" y="f329"/>
                      </a:lnTo>
                      <a:lnTo>
                        <a:pt x="f395" y="f328"/>
                      </a:lnTo>
                      <a:lnTo>
                        <a:pt x="f396" y="f326"/>
                      </a:lnTo>
                      <a:lnTo>
                        <a:pt x="f397" y="f325"/>
                      </a:lnTo>
                      <a:lnTo>
                        <a:pt x="f397" y="f325"/>
                      </a:lnTo>
                      <a:lnTo>
                        <a:pt x="f278" y="f323"/>
                      </a:lnTo>
                      <a:lnTo>
                        <a:pt x="f398" y="f321"/>
                      </a:lnTo>
                      <a:lnTo>
                        <a:pt x="f399" y="f319"/>
                      </a:lnTo>
                      <a:lnTo>
                        <a:pt x="f400" y="f317"/>
                      </a:lnTo>
                      <a:lnTo>
                        <a:pt x="f401" y="f316"/>
                      </a:lnTo>
                      <a:lnTo>
                        <a:pt x="f402" y="f309"/>
                      </a:lnTo>
                      <a:lnTo>
                        <a:pt x="f402" y="f309"/>
                      </a:lnTo>
                      <a:lnTo>
                        <a:pt x="f403" y="f313"/>
                      </a:lnTo>
                      <a:lnTo>
                        <a:pt x="f404" y="f7"/>
                      </a:lnTo>
                      <a:lnTo>
                        <a:pt x="f333" y="f7"/>
                      </a:lnTo>
                      <a:lnTo>
                        <a:pt x="f405" y="f7"/>
                      </a:lnTo>
                      <a:lnTo>
                        <a:pt x="f406" y="f310"/>
                      </a:lnTo>
                      <a:lnTo>
                        <a:pt x="f407" y="f309"/>
                      </a:lnTo>
                      <a:lnTo>
                        <a:pt x="f407" y="f309"/>
                      </a:lnTo>
                      <a:lnTo>
                        <a:pt x="f292" y="f308"/>
                      </a:lnTo>
                      <a:lnTo>
                        <a:pt x="f332" y="f307"/>
                      </a:lnTo>
                      <a:lnTo>
                        <a:pt x="f408" y="f306"/>
                      </a:lnTo>
                      <a:lnTo>
                        <a:pt x="f332" y="f305"/>
                      </a:lnTo>
                      <a:lnTo>
                        <a:pt x="f407" y="f304"/>
                      </a:lnTo>
                      <a:lnTo>
                        <a:pt x="f407" y="f304"/>
                      </a:lnTo>
                      <a:lnTo>
                        <a:pt x="f290" y="f302"/>
                      </a:lnTo>
                      <a:lnTo>
                        <a:pt x="f333" y="f301"/>
                      </a:lnTo>
                      <a:lnTo>
                        <a:pt x="f409" y="f299"/>
                      </a:lnTo>
                      <a:lnTo>
                        <a:pt x="f409" y="f299"/>
                      </a:lnTo>
                      <a:lnTo>
                        <a:pt x="f286" y="f298"/>
                      </a:lnTo>
                      <a:lnTo>
                        <a:pt x="f335" y="f296"/>
                      </a:lnTo>
                      <a:lnTo>
                        <a:pt x="f410" y="f30"/>
                      </a:lnTo>
                      <a:lnTo>
                        <a:pt x="f283" y="f294"/>
                      </a:lnTo>
                      <a:lnTo>
                        <a:pt x="f36" y="f293"/>
                      </a:lnTo>
                      <a:lnTo>
                        <a:pt x="f36" y="f293"/>
                      </a:lnTo>
                      <a:lnTo>
                        <a:pt x="f411" y="f292"/>
                      </a:lnTo>
                      <a:lnTo>
                        <a:pt x="f412" y="f290"/>
                      </a:lnTo>
                      <a:lnTo>
                        <a:pt x="f400" y="f288"/>
                      </a:lnTo>
                      <a:lnTo>
                        <a:pt x="f413" y="f286"/>
                      </a:lnTo>
                      <a:lnTo>
                        <a:pt x="f414" y="f285"/>
                      </a:lnTo>
                      <a:lnTo>
                        <a:pt x="f38" y="f283"/>
                      </a:lnTo>
                      <a:lnTo>
                        <a:pt x="f415" y="f282"/>
                      </a:lnTo>
                      <a:lnTo>
                        <a:pt x="f416" y="f281"/>
                      </a:lnTo>
                      <a:lnTo>
                        <a:pt x="f416" y="f280"/>
                      </a:lnTo>
                      <a:lnTo>
                        <a:pt x="f416" y="f280"/>
                      </a:lnTo>
                      <a:lnTo>
                        <a:pt x="f415" y="f278"/>
                      </a:lnTo>
                      <a:lnTo>
                        <a:pt x="f38" y="f276"/>
                      </a:lnTo>
                      <a:lnTo>
                        <a:pt x="f414" y="f275"/>
                      </a:lnTo>
                      <a:lnTo>
                        <a:pt x="f417" y="f273"/>
                      </a:lnTo>
                      <a:lnTo>
                        <a:pt x="f413" y="f272"/>
                      </a:lnTo>
                      <a:lnTo>
                        <a:pt x="f418" y="f271"/>
                      </a:lnTo>
                      <a:lnTo>
                        <a:pt x="f419" y="f269"/>
                      </a:lnTo>
                      <a:lnTo>
                        <a:pt x="f339" y="f268"/>
                      </a:lnTo>
                      <a:lnTo>
                        <a:pt x="f339" y="f268"/>
                      </a:lnTo>
                      <a:lnTo>
                        <a:pt x="f420" y="f267"/>
                      </a:lnTo>
                      <a:lnTo>
                        <a:pt x="f421" y="f266"/>
                      </a:lnTo>
                      <a:lnTo>
                        <a:pt x="f283" y="f264"/>
                      </a:lnTo>
                      <a:lnTo>
                        <a:pt x="f422" y="f263"/>
                      </a:lnTo>
                      <a:lnTo>
                        <a:pt x="f423" y="f261"/>
                      </a:lnTo>
                      <a:lnTo>
                        <a:pt x="f285" y="f260"/>
                      </a:lnTo>
                      <a:lnTo>
                        <a:pt x="f285" y="f260"/>
                      </a:lnTo>
                      <a:lnTo>
                        <a:pt x="f285" y="f259"/>
                      </a:lnTo>
                      <a:lnTo>
                        <a:pt x="f285" y="f258"/>
                      </a:lnTo>
                      <a:lnTo>
                        <a:pt x="f34" y="f48"/>
                      </a:lnTo>
                      <a:lnTo>
                        <a:pt x="f424" y="f257"/>
                      </a:lnTo>
                      <a:lnTo>
                        <a:pt x="f425" y="f256"/>
                      </a:lnTo>
                      <a:lnTo>
                        <a:pt x="f409" y="f254"/>
                      </a:lnTo>
                      <a:lnTo>
                        <a:pt x="f290" y="f252"/>
                      </a:lnTo>
                      <a:lnTo>
                        <a:pt x="f290" y="f252"/>
                      </a:lnTo>
                      <a:lnTo>
                        <a:pt x="f292" y="f250"/>
                      </a:lnTo>
                      <a:lnTo>
                        <a:pt x="f293" y="f52"/>
                      </a:lnTo>
                      <a:lnTo>
                        <a:pt x="f330" y="f247"/>
                      </a:lnTo>
                      <a:lnTo>
                        <a:pt x="f426" y="f245"/>
                      </a:lnTo>
                      <a:lnTo>
                        <a:pt x="f427" y="f243"/>
                      </a:lnTo>
                      <a:lnTo>
                        <a:pt x="f296" y="f58"/>
                      </a:lnTo>
                      <a:lnTo>
                        <a:pt x="f428" y="f242"/>
                      </a:lnTo>
                      <a:lnTo>
                        <a:pt x="f429" y="f241"/>
                      </a:lnTo>
                      <a:lnTo>
                        <a:pt x="f430" y="f239"/>
                      </a:lnTo>
                      <a:lnTo>
                        <a:pt x="f431" y="f236"/>
                      </a:lnTo>
                      <a:lnTo>
                        <a:pt x="f431" y="f236"/>
                      </a:lnTo>
                      <a:lnTo>
                        <a:pt x="f432" y="f236"/>
                      </a:lnTo>
                      <a:lnTo>
                        <a:pt x="f433" y="f236"/>
                      </a:lnTo>
                      <a:lnTo>
                        <a:pt x="f434" y="f97"/>
                      </a:lnTo>
                      <a:lnTo>
                        <a:pt x="f435" y="f233"/>
                      </a:lnTo>
                      <a:lnTo>
                        <a:pt x="f436" y="f232"/>
                      </a:lnTo>
                      <a:lnTo>
                        <a:pt x="f298" y="f230"/>
                      </a:lnTo>
                      <a:lnTo>
                        <a:pt x="f437" y="f228"/>
                      </a:lnTo>
                      <a:lnTo>
                        <a:pt x="f332" y="f227"/>
                      </a:lnTo>
                      <a:lnTo>
                        <a:pt x="f332" y="f227"/>
                      </a:lnTo>
                      <a:lnTo>
                        <a:pt x="f438" y="f226"/>
                      </a:lnTo>
                      <a:lnTo>
                        <a:pt x="f424" y="f225"/>
                      </a:lnTo>
                      <a:lnTo>
                        <a:pt x="f439" y="f224"/>
                      </a:lnTo>
                      <a:lnTo>
                        <a:pt x="f339" y="f222"/>
                      </a:lnTo>
                      <a:lnTo>
                        <a:pt x="f440" y="f221"/>
                      </a:lnTo>
                      <a:lnTo>
                        <a:pt x="f441" y="f219"/>
                      </a:lnTo>
                      <a:lnTo>
                        <a:pt x="f408" y="f215"/>
                      </a:lnTo>
                      <a:lnTo>
                        <a:pt x="f442" y="f215"/>
                      </a:lnTo>
                      <a:lnTo>
                        <a:pt x="f435" y="f215"/>
                      </a:lnTo>
                      <a:lnTo>
                        <a:pt x="f443" y="f213"/>
                      </a:lnTo>
                      <a:lnTo>
                        <a:pt x="f443" y="f213"/>
                      </a:lnTo>
                      <a:lnTo>
                        <a:pt x="f444" y="f212"/>
                      </a:lnTo>
                      <a:lnTo>
                        <a:pt x="f445" y="f210"/>
                      </a:lnTo>
                      <a:lnTo>
                        <a:pt x="f446" y="f208"/>
                      </a:lnTo>
                      <a:lnTo>
                        <a:pt x="f447" y="f206"/>
                      </a:lnTo>
                      <a:lnTo>
                        <a:pt x="f447" y="f206"/>
                      </a:lnTo>
                      <a:lnTo>
                        <a:pt x="f313" y="f204"/>
                      </a:lnTo>
                      <a:lnTo>
                        <a:pt x="f448" y="f203"/>
                      </a:lnTo>
                      <a:lnTo>
                        <a:pt x="f449" y="f201"/>
                      </a:lnTo>
                      <a:lnTo>
                        <a:pt x="f449" y="f201"/>
                      </a:lnTo>
                      <a:lnTo>
                        <a:pt x="f450" y="f106"/>
                      </a:lnTo>
                      <a:lnTo>
                        <a:pt x="f451" y="f198"/>
                      </a:lnTo>
                      <a:lnTo>
                        <a:pt x="f452" y="f61"/>
                      </a:lnTo>
                      <a:lnTo>
                        <a:pt x="f453" y="f195"/>
                      </a:lnTo>
                      <a:lnTo>
                        <a:pt x="f453" y="f195"/>
                      </a:lnTo>
                      <a:lnTo>
                        <a:pt x="f454" y="f193"/>
                      </a:lnTo>
                      <a:lnTo>
                        <a:pt x="f455" y="f192"/>
                      </a:lnTo>
                      <a:lnTo>
                        <a:pt x="f456" y="f191"/>
                      </a:lnTo>
                      <a:lnTo>
                        <a:pt x="f457" y="f55"/>
                      </a:lnTo>
                      <a:lnTo>
                        <a:pt x="f457" y="f55"/>
                      </a:lnTo>
                      <a:lnTo>
                        <a:pt x="f458" y="f69"/>
                      </a:lnTo>
                      <a:lnTo>
                        <a:pt x="f459" y="f71"/>
                      </a:lnTo>
                      <a:lnTo>
                        <a:pt x="f460" y="f188"/>
                      </a:lnTo>
                      <a:lnTo>
                        <a:pt x="f461" y="f187"/>
                      </a:lnTo>
                      <a:lnTo>
                        <a:pt x="f462" y="f186"/>
                      </a:lnTo>
                      <a:lnTo>
                        <a:pt x="f462" y="f185"/>
                      </a:lnTo>
                      <a:lnTo>
                        <a:pt x="f463" y="f183"/>
                      </a:lnTo>
                      <a:lnTo>
                        <a:pt x="f463" y="f183"/>
                      </a:lnTo>
                      <a:lnTo>
                        <a:pt x="f460" y="f182"/>
                      </a:lnTo>
                      <a:lnTo>
                        <a:pt x="f460" y="f181"/>
                      </a:lnTo>
                      <a:lnTo>
                        <a:pt x="f460" y="f180"/>
                      </a:lnTo>
                      <a:lnTo>
                        <a:pt x="f461" y="f178"/>
                      </a:lnTo>
                      <a:lnTo>
                        <a:pt x="f464" y="f176"/>
                      </a:lnTo>
                      <a:lnTo>
                        <a:pt x="f17" y="f174"/>
                      </a:lnTo>
                      <a:lnTo>
                        <a:pt x="f17" y="f174"/>
                      </a:lnTo>
                      <a:lnTo>
                        <a:pt x="f465" y="f173"/>
                      </a:lnTo>
                      <a:lnTo>
                        <a:pt x="f16" y="f171"/>
                      </a:lnTo>
                      <a:lnTo>
                        <a:pt x="f16" y="f170"/>
                      </a:lnTo>
                      <a:lnTo>
                        <a:pt x="f466" y="f169"/>
                      </a:lnTo>
                      <a:lnTo>
                        <a:pt x="f466" y="f169"/>
                      </a:lnTo>
                      <a:lnTo>
                        <a:pt x="f467" y="f168"/>
                      </a:lnTo>
                      <a:lnTo>
                        <a:pt x="f467" y="f167"/>
                      </a:lnTo>
                      <a:lnTo>
                        <a:pt x="f466" y="f165"/>
                      </a:lnTo>
                      <a:lnTo>
                        <a:pt x="f468" y="f163"/>
                      </a:lnTo>
                      <a:lnTo>
                        <a:pt x="f468" y="f163"/>
                      </a:lnTo>
                      <a:lnTo>
                        <a:pt x="f469" y="f161"/>
                      </a:lnTo>
                      <a:lnTo>
                        <a:pt x="f470" y="f159"/>
                      </a:lnTo>
                      <a:lnTo>
                        <a:pt x="f471" y="f157"/>
                      </a:lnTo>
                      <a:lnTo>
                        <a:pt x="f472" y="f156"/>
                      </a:lnTo>
                      <a:lnTo>
                        <a:pt x="f472" y="f156"/>
                      </a:lnTo>
                      <a:lnTo>
                        <a:pt x="f473" y="f154"/>
                      </a:lnTo>
                      <a:lnTo>
                        <a:pt x="f474" y="f152"/>
                      </a:lnTo>
                      <a:lnTo>
                        <a:pt x="f475" y="f150"/>
                      </a:lnTo>
                      <a:lnTo>
                        <a:pt x="f14" y="f148"/>
                      </a:lnTo>
                      <a:lnTo>
                        <a:pt x="f476" y="f147"/>
                      </a:lnTo>
                      <a:lnTo>
                        <a:pt x="f476" y="f147"/>
                      </a:lnTo>
                      <a:lnTo>
                        <a:pt x="f477" y="f146"/>
                      </a:lnTo>
                      <a:lnTo>
                        <a:pt x="f478" y="f144"/>
                      </a:lnTo>
                      <a:lnTo>
                        <a:pt x="f479" y="f142"/>
                      </a:lnTo>
                      <a:lnTo>
                        <a:pt x="f480" y="f140"/>
                      </a:lnTo>
                      <a:lnTo>
                        <a:pt x="f480" y="f140"/>
                      </a:lnTo>
                      <a:lnTo>
                        <a:pt x="f481" y="f138"/>
                      </a:lnTo>
                      <a:lnTo>
                        <a:pt x="f482" y="f137"/>
                      </a:lnTo>
                      <a:lnTo>
                        <a:pt x="f483" y="f135"/>
                      </a:lnTo>
                      <a:lnTo>
                        <a:pt x="f484" y="f133"/>
                      </a:lnTo>
                      <a:lnTo>
                        <a:pt x="f484" y="f133"/>
                      </a:lnTo>
                      <a:lnTo>
                        <a:pt x="f485" y="f131"/>
                      </a:lnTo>
                      <a:lnTo>
                        <a:pt x="f486" y="f129"/>
                      </a:lnTo>
                      <a:lnTo>
                        <a:pt x="f487" y="f127"/>
                      </a:lnTo>
                      <a:lnTo>
                        <a:pt x="f488" y="f125"/>
                      </a:lnTo>
                      <a:lnTo>
                        <a:pt x="f489" y="f123"/>
                      </a:lnTo>
                      <a:lnTo>
                        <a:pt x="f6" y="f121"/>
                      </a:lnTo>
                      <a:lnTo>
                        <a:pt x="f8" y="f9"/>
                      </a:lnTo>
                      <a:close/>
                      <a:moveTo>
                        <a:pt x="f84" y="f295"/>
                      </a:moveTo>
                      <a:lnTo>
                        <a:pt x="f84" y="f218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lnTo>
                        <a:pt x="f84" y="f295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83" name="Group 134">
                <a:extLst>
                  <a:ext uri="{FF2B5EF4-FFF2-40B4-BE49-F238E27FC236}">
                    <a16:creationId xmlns:a16="http://schemas.microsoft.com/office/drawing/2014/main" id="{7F8EBAB1-81B5-40D5-80B7-4C48B3744D6E}"/>
                  </a:ext>
                </a:extLst>
              </p:cNvPr>
              <p:cNvGrpSpPr/>
              <p:nvPr/>
            </p:nvGrpSpPr>
            <p:grpSpPr>
              <a:xfrm>
                <a:off x="7625675" y="6090280"/>
                <a:ext cx="1087898" cy="1351088"/>
                <a:chOff x="7625675" y="6090280"/>
                <a:chExt cx="1087898" cy="1351088"/>
              </a:xfrm>
            </p:grpSpPr>
            <p:sp>
              <p:nvSpPr>
                <p:cNvPr id="84" name="Freeform 80">
                  <a:extLst>
                    <a:ext uri="{FF2B5EF4-FFF2-40B4-BE49-F238E27FC236}">
                      <a16:creationId xmlns:a16="http://schemas.microsoft.com/office/drawing/2014/main" id="{D642E787-A4EF-419F-A323-68C61DF2A4DB}"/>
                    </a:ext>
                  </a:extLst>
                </p:cNvPr>
                <p:cNvSpPr/>
                <p:nvPr/>
              </p:nvSpPr>
              <p:spPr>
                <a:xfrm rot="1992346">
                  <a:off x="8506175" y="6090280"/>
                  <a:ext cx="521" cy="52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521"/>
                    <a:gd name="f7" fmla="+- 0 0 -90"/>
                    <a:gd name="f8" fmla="*/ f3 1 521"/>
                    <a:gd name="f9" fmla="*/ f4 1 521"/>
                    <a:gd name="f10" fmla="+- f6 0 f5"/>
                    <a:gd name="f11" fmla="*/ f7 f0 1"/>
                    <a:gd name="f12" fmla="*/ f10 1 521"/>
                    <a:gd name="f13" fmla="*/ f11 1 f2"/>
                    <a:gd name="f14" fmla="*/ 0 1 f12"/>
                    <a:gd name="f15" fmla="*/ 521 1 f12"/>
                    <a:gd name="f16" fmla="+- f13 0 f1"/>
                    <a:gd name="f17" fmla="*/ f14 f8 1"/>
                    <a:gd name="f18" fmla="*/ f15 f8 1"/>
                    <a:gd name="f19" fmla="*/ f15 f9 1"/>
                    <a:gd name="f20" fmla="*/ f14 f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  <a:cxn ang="f16">
                      <a:pos x="f17" y="f20"/>
                    </a:cxn>
                  </a:cxnLst>
                  <a:rect l="f17" t="f20" r="f18" b="f19"/>
                  <a:pathLst>
                    <a:path w="521" h="521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5" name="Freeform 82">
                  <a:extLst>
                    <a:ext uri="{FF2B5EF4-FFF2-40B4-BE49-F238E27FC236}">
                      <a16:creationId xmlns:a16="http://schemas.microsoft.com/office/drawing/2014/main" id="{F05F955E-24A6-4B48-BA5B-8C8B1F3680F7}"/>
                    </a:ext>
                  </a:extLst>
                </p:cNvPr>
                <p:cNvSpPr/>
                <p:nvPr/>
              </p:nvSpPr>
              <p:spPr>
                <a:xfrm rot="592977">
                  <a:off x="7625675" y="6549280"/>
                  <a:ext cx="1087898" cy="892088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2090"/>
                    <a:gd name="f8" fmla="val 1714"/>
                    <a:gd name="f9" fmla="val 2088"/>
                    <a:gd name="f10" fmla="val 78"/>
                    <a:gd name="f11" fmla="val 2070"/>
                    <a:gd name="f12" fmla="val 44"/>
                    <a:gd name="f13" fmla="val 2028"/>
                    <a:gd name="f14" fmla="val 16"/>
                    <a:gd name="f15" fmla="val 1964"/>
                    <a:gd name="f16" fmla="val 4"/>
                    <a:gd name="f17" fmla="val 1896"/>
                    <a:gd name="f18" fmla="val 1876"/>
                    <a:gd name="f19" fmla="val 2"/>
                    <a:gd name="f20" fmla="val 1852"/>
                    <a:gd name="f21" fmla="val 1822"/>
                    <a:gd name="f22" fmla="val 10"/>
                    <a:gd name="f23" fmla="val 1784"/>
                    <a:gd name="f24" fmla="val 18"/>
                    <a:gd name="f25" fmla="val 1740"/>
                    <a:gd name="f26" fmla="val 30"/>
                    <a:gd name="f27" fmla="val 1694"/>
                    <a:gd name="f28" fmla="val 46"/>
                    <a:gd name="f29" fmla="val 1642"/>
                    <a:gd name="f30" fmla="val 66"/>
                    <a:gd name="f31" fmla="val 1592"/>
                    <a:gd name="f32" fmla="val 92"/>
                    <a:gd name="f33" fmla="val 1544"/>
                    <a:gd name="f34" fmla="val 118"/>
                    <a:gd name="f35" fmla="val 1498"/>
                    <a:gd name="f36" fmla="val 148"/>
                    <a:gd name="f37" fmla="val 1454"/>
                    <a:gd name="f38" fmla="val 1410"/>
                    <a:gd name="f39" fmla="val 216"/>
                    <a:gd name="f40" fmla="val 1368"/>
                    <a:gd name="f41" fmla="val 254"/>
                    <a:gd name="f42" fmla="val 1328"/>
                    <a:gd name="f43" fmla="val 296"/>
                    <a:gd name="f44" fmla="val 1286"/>
                    <a:gd name="f45" fmla="val 342"/>
                    <a:gd name="f46" fmla="val 1254"/>
                    <a:gd name="f47" fmla="val 380"/>
                    <a:gd name="f48" fmla="val 1224"/>
                    <a:gd name="f49" fmla="val 420"/>
                    <a:gd name="f50" fmla="val 1196"/>
                    <a:gd name="f51" fmla="val 462"/>
                    <a:gd name="f52" fmla="val 1170"/>
                    <a:gd name="f53" fmla="val 504"/>
                    <a:gd name="f54" fmla="val 1124"/>
                    <a:gd name="f55" fmla="val 578"/>
                    <a:gd name="f56" fmla="val 1096"/>
                    <a:gd name="f57" fmla="val 632"/>
                    <a:gd name="f58" fmla="val 1092"/>
                    <a:gd name="f59" fmla="val 622"/>
                    <a:gd name="f60" fmla="val 1082"/>
                    <a:gd name="f61" fmla="val 608"/>
                    <a:gd name="f62" fmla="val 1086"/>
                    <a:gd name="f63" fmla="val 600"/>
                    <a:gd name="f64" fmla="val 1088"/>
                    <a:gd name="f65" fmla="val 592"/>
                    <a:gd name="f66" fmla="val 584"/>
                    <a:gd name="f67" fmla="val 576"/>
                    <a:gd name="f68" fmla="val 1074"/>
                    <a:gd name="f69" fmla="val 572"/>
                    <a:gd name="f70" fmla="val 1066"/>
                    <a:gd name="f71" fmla="val 570"/>
                    <a:gd name="f72" fmla="val 1064"/>
                    <a:gd name="f73" fmla="val 564"/>
                    <a:gd name="f74" fmla="val 1060"/>
                    <a:gd name="f75" fmla="val 1056"/>
                    <a:gd name="f76" fmla="val 1050"/>
                    <a:gd name="f77" fmla="val 558"/>
                    <a:gd name="f78" fmla="val 1048"/>
                    <a:gd name="f79" fmla="val 560"/>
                    <a:gd name="f80" fmla="val 1044"/>
                    <a:gd name="f81" fmla="val 562"/>
                    <a:gd name="f82" fmla="val 1038"/>
                    <a:gd name="f83" fmla="val 1034"/>
                    <a:gd name="f84" fmla="val 1030"/>
                    <a:gd name="f85" fmla="val 1026"/>
                    <a:gd name="f86" fmla="val 1016"/>
                    <a:gd name="f87" fmla="val 1010"/>
                    <a:gd name="f88" fmla="val 1004"/>
                    <a:gd name="f89" fmla="val 598"/>
                    <a:gd name="f90" fmla="val 1008"/>
                    <a:gd name="f91" fmla="val 604"/>
                    <a:gd name="f92" fmla="val 998"/>
                    <a:gd name="f93" fmla="val 618"/>
                    <a:gd name="f94" fmla="val 992"/>
                    <a:gd name="f95" fmla="val 628"/>
                    <a:gd name="f96" fmla="val 962"/>
                    <a:gd name="f97" fmla="val 574"/>
                    <a:gd name="f98" fmla="val 918"/>
                    <a:gd name="f99" fmla="val 500"/>
                    <a:gd name="f100" fmla="val 892"/>
                    <a:gd name="f101" fmla="val 460"/>
                    <a:gd name="f102" fmla="val 864"/>
                    <a:gd name="f103" fmla="val 834"/>
                    <a:gd name="f104" fmla="val 378"/>
                    <a:gd name="f105" fmla="val 802"/>
                    <a:gd name="f106" fmla="val 762"/>
                    <a:gd name="f107" fmla="val 720"/>
                    <a:gd name="f108" fmla="val 680"/>
                    <a:gd name="f109" fmla="val 636"/>
                    <a:gd name="f110" fmla="val 546"/>
                    <a:gd name="f111" fmla="val 498"/>
                    <a:gd name="f112" fmla="val 448"/>
                    <a:gd name="f113" fmla="val 396"/>
                    <a:gd name="f114" fmla="val 348"/>
                    <a:gd name="f115" fmla="val 306"/>
                    <a:gd name="f116" fmla="val 268"/>
                    <a:gd name="f117" fmla="val 238"/>
                    <a:gd name="f118" fmla="val 214"/>
                    <a:gd name="f119" fmla="val 194"/>
                    <a:gd name="f120" fmla="val 126"/>
                    <a:gd name="f121" fmla="val 62"/>
                    <a:gd name="f122" fmla="val 20"/>
                    <a:gd name="f123" fmla="val 112"/>
                    <a:gd name="f124" fmla="val 12"/>
                    <a:gd name="f125" fmla="val 154"/>
                    <a:gd name="f126" fmla="val 34"/>
                    <a:gd name="f127" fmla="val 198"/>
                    <a:gd name="f128" fmla="val 56"/>
                    <a:gd name="f129" fmla="val 226"/>
                    <a:gd name="f130" fmla="val 60"/>
                    <a:gd name="f131" fmla="val 232"/>
                    <a:gd name="f132" fmla="val 234"/>
                    <a:gd name="f133" fmla="val 70"/>
                    <a:gd name="f134" fmla="val 236"/>
                    <a:gd name="f135" fmla="val 74"/>
                    <a:gd name="f136" fmla="val 240"/>
                    <a:gd name="f137" fmla="val 80"/>
                    <a:gd name="f138" fmla="val 252"/>
                    <a:gd name="f139" fmla="val 86"/>
                    <a:gd name="f140" fmla="val 264"/>
                    <a:gd name="f141" fmla="val 94"/>
                    <a:gd name="f142" fmla="val 278"/>
                    <a:gd name="f143" fmla="val 104"/>
                    <a:gd name="f144" fmla="val 290"/>
                    <a:gd name="f145" fmla="val 300"/>
                    <a:gd name="f146" fmla="val 304"/>
                    <a:gd name="f147" fmla="val 132"/>
                    <a:gd name="f148" fmla="val 310"/>
                    <a:gd name="f149" fmla="val 146"/>
                    <a:gd name="f150" fmla="val 324"/>
                    <a:gd name="f151" fmla="val 156"/>
                    <a:gd name="f152" fmla="val 340"/>
                    <a:gd name="f153" fmla="val 160"/>
                    <a:gd name="f154" fmla="val 350"/>
                    <a:gd name="f155" fmla="val 354"/>
                    <a:gd name="f156" fmla="val 164"/>
                    <a:gd name="f157" fmla="val 176"/>
                    <a:gd name="f158" fmla="val 374"/>
                    <a:gd name="f159" fmla="val 192"/>
                    <a:gd name="f160" fmla="val 394"/>
                    <a:gd name="f161" fmla="val 416"/>
                    <a:gd name="f162" fmla="val 200"/>
                    <a:gd name="f163" fmla="val 434"/>
                    <a:gd name="f164" fmla="val 442"/>
                    <a:gd name="f165" fmla="val 196"/>
                    <a:gd name="f166" fmla="val 446"/>
                    <a:gd name="f167" fmla="val 450"/>
                    <a:gd name="f168" fmla="val 454"/>
                    <a:gd name="f169" fmla="val 202"/>
                    <a:gd name="f170" fmla="val 472"/>
                    <a:gd name="f171" fmla="val 476"/>
                    <a:gd name="f172" fmla="val 222"/>
                    <a:gd name="f173" fmla="val 486"/>
                    <a:gd name="f174" fmla="val 224"/>
                    <a:gd name="f175" fmla="val 492"/>
                    <a:gd name="f176" fmla="val 506"/>
                    <a:gd name="f177" fmla="val 512"/>
                    <a:gd name="f178" fmla="val 220"/>
                    <a:gd name="f179" fmla="val 518"/>
                    <a:gd name="f180" fmla="val 526"/>
                    <a:gd name="f181" fmla="val 536"/>
                    <a:gd name="f182" fmla="val 244"/>
                    <a:gd name="f183" fmla="val 248"/>
                    <a:gd name="f184" fmla="val 250"/>
                    <a:gd name="f185" fmla="val 582"/>
                    <a:gd name="f186" fmla="val 256"/>
                    <a:gd name="f187" fmla="val 594"/>
                    <a:gd name="f188" fmla="val 260"/>
                    <a:gd name="f189" fmla="val 612"/>
                    <a:gd name="f190" fmla="val 614"/>
                    <a:gd name="f191" fmla="val 624"/>
                    <a:gd name="f192" fmla="val 272"/>
                    <a:gd name="f193" fmla="val 640"/>
                    <a:gd name="f194" fmla="val 288"/>
                    <a:gd name="f195" fmla="val 660"/>
                    <a:gd name="f196" fmla="val 314"/>
                    <a:gd name="f197" fmla="val 694"/>
                    <a:gd name="f198" fmla="val 328"/>
                    <a:gd name="f199" fmla="val 714"/>
                    <a:gd name="f200" fmla="val 332"/>
                    <a:gd name="f201" fmla="val 718"/>
                    <a:gd name="f202" fmla="val 338"/>
                    <a:gd name="f203" fmla="val 724"/>
                    <a:gd name="f204" fmla="val 356"/>
                    <a:gd name="f205" fmla="val 732"/>
                    <a:gd name="f206" fmla="val 740"/>
                    <a:gd name="f207" fmla="val 430"/>
                    <a:gd name="f208" fmla="val 746"/>
                    <a:gd name="f209" fmla="val 484"/>
                    <a:gd name="f210" fmla="val 534"/>
                    <a:gd name="f211" fmla="val 752"/>
                    <a:gd name="f212" fmla="val 754"/>
                    <a:gd name="f213" fmla="val 790"/>
                    <a:gd name="f214" fmla="val 820"/>
                    <a:gd name="f215" fmla="val 488"/>
                    <a:gd name="f216" fmla="val 842"/>
                    <a:gd name="f217" fmla="val 470"/>
                    <a:gd name="f218" fmla="val 858"/>
                    <a:gd name="f219" fmla="val 868"/>
                    <a:gd name="f220" fmla="val 458"/>
                    <a:gd name="f221" fmla="val 874"/>
                    <a:gd name="f222" fmla="val 876"/>
                    <a:gd name="f223" fmla="val 878"/>
                    <a:gd name="f224" fmla="val 384"/>
                    <a:gd name="f225" fmla="val 988"/>
                    <a:gd name="f226" fmla="val 388"/>
                    <a:gd name="f227" fmla="val 1022"/>
                    <a:gd name="f228" fmla="val 366"/>
                    <a:gd name="f229" fmla="val 1052"/>
                    <a:gd name="f230" fmla="val 1078"/>
                    <a:gd name="f231" fmla="val 1130"/>
                    <a:gd name="f232" fmla="val 344"/>
                    <a:gd name="f233" fmla="val 1142"/>
                    <a:gd name="f234" fmla="val 1148"/>
                    <a:gd name="f235" fmla="val 1156"/>
                    <a:gd name="f236" fmla="val 1162"/>
                    <a:gd name="f237" fmla="val 364"/>
                    <a:gd name="f238" fmla="val 1166"/>
                    <a:gd name="f239" fmla="val 372"/>
                    <a:gd name="f240" fmla="val 376"/>
                    <a:gd name="f241" fmla="val 1176"/>
                    <a:gd name="f242" fmla="val 1184"/>
                    <a:gd name="f243" fmla="val 382"/>
                    <a:gd name="f244" fmla="val 1192"/>
                    <a:gd name="f245" fmla="val 1206"/>
                    <a:gd name="f246" fmla="val 1212"/>
                    <a:gd name="f247" fmla="val 1244"/>
                    <a:gd name="f248" fmla="val 1248"/>
                    <a:gd name="f249" fmla="val 392"/>
                    <a:gd name="f250" fmla="val 1258"/>
                    <a:gd name="f251" fmla="val 398"/>
                    <a:gd name="f252" fmla="val 1264"/>
                    <a:gd name="f253" fmla="val 406"/>
                    <a:gd name="f254" fmla="val 1268"/>
                    <a:gd name="f255" fmla="val 1272"/>
                    <a:gd name="f256" fmla="val 428"/>
                    <a:gd name="f257" fmla="val 440"/>
                    <a:gd name="f258" fmla="val 1274"/>
                    <a:gd name="f259" fmla="val 1280"/>
                    <a:gd name="f260" fmla="val 452"/>
                    <a:gd name="f261" fmla="val 456"/>
                    <a:gd name="f262" fmla="val 1294"/>
                    <a:gd name="f263" fmla="val 1310"/>
                    <a:gd name="f264" fmla="val 1316"/>
                    <a:gd name="f265" fmla="val 1338"/>
                    <a:gd name="f266" fmla="val 1354"/>
                    <a:gd name="f267" fmla="val 1360"/>
                    <a:gd name="f268" fmla="val 1364"/>
                    <a:gd name="f269" fmla="val 468"/>
                    <a:gd name="f270" fmla="val 1374"/>
                    <a:gd name="f271" fmla="val 474"/>
                    <a:gd name="f272" fmla="val 1378"/>
                    <a:gd name="f273" fmla="val 1380"/>
                    <a:gd name="f274" fmla="val 502"/>
                    <a:gd name="f275" fmla="val 514"/>
                    <a:gd name="f276" fmla="val 1384"/>
                    <a:gd name="f277" fmla="val 522"/>
                    <a:gd name="f278" fmla="val 1390"/>
                    <a:gd name="f279" fmla="val 1394"/>
                    <a:gd name="f280" fmla="val 1396"/>
                    <a:gd name="f281" fmla="val 1400"/>
                    <a:gd name="f282" fmla="val 530"/>
                    <a:gd name="f283" fmla="val 1404"/>
                    <a:gd name="f284" fmla="val 532"/>
                    <a:gd name="f285" fmla="val 1408"/>
                    <a:gd name="f286" fmla="val 1414"/>
                    <a:gd name="f287" fmla="val 1422"/>
                    <a:gd name="f288" fmla="val 1432"/>
                    <a:gd name="f289" fmla="val 1446"/>
                    <a:gd name="f290" fmla="val 524"/>
                    <a:gd name="f291" fmla="val 1462"/>
                    <a:gd name="f292" fmla="val 1522"/>
                    <a:gd name="f293" fmla="val 478"/>
                    <a:gd name="f294" fmla="val 1540"/>
                    <a:gd name="f295" fmla="val 1546"/>
                    <a:gd name="f296" fmla="val 466"/>
                    <a:gd name="f297" fmla="val 1550"/>
                    <a:gd name="f298" fmla="val 1554"/>
                    <a:gd name="f299" fmla="val 1560"/>
                    <a:gd name="f300" fmla="val 1578"/>
                    <a:gd name="f301" fmla="val 424"/>
                    <a:gd name="f302" fmla="val 1604"/>
                    <a:gd name="f303" fmla="val 1614"/>
                    <a:gd name="f304" fmla="val 412"/>
                    <a:gd name="f305" fmla="val 1636"/>
                    <a:gd name="f306" fmla="val 410"/>
                    <a:gd name="f307" fmla="val 1650"/>
                    <a:gd name="f308" fmla="val 408"/>
                    <a:gd name="f309" fmla="val 1666"/>
                    <a:gd name="f310" fmla="val 1680"/>
                    <a:gd name="f311" fmla="val 414"/>
                    <a:gd name="f312" fmla="val 1686"/>
                    <a:gd name="f313" fmla="val 1692"/>
                    <a:gd name="f314" fmla="val 426"/>
                    <a:gd name="f315" fmla="val 1702"/>
                    <a:gd name="f316" fmla="val 438"/>
                    <a:gd name="f317" fmla="val 1710"/>
                    <a:gd name="f318" fmla="val 464"/>
                    <a:gd name="f319" fmla="val 1712"/>
                    <a:gd name="f320" fmla="val 1704"/>
                    <a:gd name="f321" fmla="val 1698"/>
                    <a:gd name="f322" fmla="val 1690"/>
                    <a:gd name="f323" fmla="val 508"/>
                    <a:gd name="f324" fmla="val 1678"/>
                    <a:gd name="f325" fmla="val 548"/>
                    <a:gd name="f326" fmla="val 568"/>
                    <a:gd name="f327" fmla="val 1532"/>
                    <a:gd name="f328" fmla="val 586"/>
                    <a:gd name="f329" fmla="val 1526"/>
                    <a:gd name="f330" fmla="val 590"/>
                    <a:gd name="f331" fmla="val 1518"/>
                    <a:gd name="f332" fmla="val 1516"/>
                    <a:gd name="f333" fmla="val 1514"/>
                    <a:gd name="f334" fmla="val 620"/>
                    <a:gd name="f335" fmla="val 648"/>
                    <a:gd name="f336" fmla="val 1520"/>
                    <a:gd name="f337" fmla="val 662"/>
                    <a:gd name="f338" fmla="val 1528"/>
                    <a:gd name="f339" fmla="val 668"/>
                    <a:gd name="f340" fmla="val 670"/>
                    <a:gd name="f341" fmla="val 1536"/>
                    <a:gd name="f342" fmla="val 664"/>
                    <a:gd name="f343" fmla="val 1538"/>
                    <a:gd name="f344" fmla="val 682"/>
                    <a:gd name="f345" fmla="val 692"/>
                    <a:gd name="f346" fmla="val 700"/>
                    <a:gd name="f347" fmla="val 708"/>
                    <a:gd name="f348" fmla="val 716"/>
                    <a:gd name="f349" fmla="val 734"/>
                    <a:gd name="f350" fmla="val 744"/>
                    <a:gd name="f351" fmla="val 758"/>
                    <a:gd name="f352" fmla="val 1530"/>
                    <a:gd name="f353" fmla="val 768"/>
                    <a:gd name="f354" fmla="val 774"/>
                    <a:gd name="f355" fmla="val 780"/>
                    <a:gd name="f356" fmla="val 786"/>
                    <a:gd name="f357" fmla="val 794"/>
                    <a:gd name="f358" fmla="val 800"/>
                    <a:gd name="f359" fmla="val 1512"/>
                    <a:gd name="f360" fmla="val 806"/>
                    <a:gd name="f361" fmla="val 1500"/>
                    <a:gd name="f362" fmla="val 812"/>
                    <a:gd name="f363" fmla="val 1478"/>
                    <a:gd name="f364" fmla="val 816"/>
                    <a:gd name="f365" fmla="val 1458"/>
                    <a:gd name="f366" fmla="val 1452"/>
                    <a:gd name="f367" fmla="val 840"/>
                    <a:gd name="f368" fmla="val 1406"/>
                    <a:gd name="f369" fmla="val 844"/>
                    <a:gd name="f370" fmla="val 1388"/>
                    <a:gd name="f371" fmla="val 870"/>
                    <a:gd name="f372" fmla="val 1386"/>
                    <a:gd name="f373" fmla="val 894"/>
                    <a:gd name="f374" fmla="val 1318"/>
                    <a:gd name="f375" fmla="val 922"/>
                    <a:gd name="f376" fmla="val 1204"/>
                    <a:gd name="f377" fmla="val 952"/>
                    <a:gd name="f378" fmla="val 970"/>
                    <a:gd name="f379" fmla="val 942"/>
                    <a:gd name="f380" fmla="val 974"/>
                    <a:gd name="f381" fmla="val 940"/>
                    <a:gd name="f382" fmla="val 978"/>
                    <a:gd name="f383" fmla="val 928"/>
                    <a:gd name="f384" fmla="val 984"/>
                    <a:gd name="f385" fmla="val 908"/>
                    <a:gd name="f386" fmla="val 986"/>
                    <a:gd name="f387" fmla="val 880"/>
                    <a:gd name="f388" fmla="val 990"/>
                    <a:gd name="f389" fmla="val 866"/>
                    <a:gd name="f390" fmla="val 994"/>
                    <a:gd name="f391" fmla="val 1000"/>
                    <a:gd name="f392" fmla="val 856"/>
                    <a:gd name="f393" fmla="val 854"/>
                    <a:gd name="f394" fmla="val 996"/>
                    <a:gd name="f395" fmla="val 1046"/>
                    <a:gd name="f396" fmla="val 1108"/>
                    <a:gd name="f397" fmla="val 1112"/>
                    <a:gd name="f398" fmla="val 1122"/>
                    <a:gd name="f399" fmla="val 1160"/>
                    <a:gd name="f400" fmla="val 1208"/>
                    <a:gd name="f401" fmla="val 1040"/>
                    <a:gd name="f402" fmla="val 1246"/>
                    <a:gd name="f403" fmla="val 1098"/>
                    <a:gd name="f404" fmla="val 1090"/>
                    <a:gd name="f405" fmla="val 1084"/>
                    <a:gd name="f406" fmla="val 1094"/>
                    <a:gd name="f407" fmla="val 1100"/>
                    <a:gd name="f408" fmla="val 1102"/>
                    <a:gd name="f409" fmla="val 1106"/>
                    <a:gd name="f410" fmla="val 1116"/>
                    <a:gd name="f411" fmla="val 1120"/>
                    <a:gd name="f412" fmla="val 1138"/>
                    <a:gd name="f413" fmla="val 1168"/>
                    <a:gd name="f414" fmla="val 1220"/>
                    <a:gd name="f415" fmla="val 1250"/>
                    <a:gd name="f416" fmla="val 1278"/>
                    <a:gd name="f417" fmla="val 1284"/>
                    <a:gd name="f418" fmla="val 1290"/>
                    <a:gd name="f419" fmla="val 1296"/>
                    <a:gd name="f420" fmla="val 1304"/>
                    <a:gd name="f421" fmla="val 1322"/>
                    <a:gd name="f422" fmla="val 1332"/>
                    <a:gd name="f423" fmla="val 1334"/>
                    <a:gd name="f424" fmla="val 1346"/>
                    <a:gd name="f425" fmla="val 1356"/>
                    <a:gd name="f426" fmla="val 1366"/>
                    <a:gd name="f427" fmla="val 1382"/>
                    <a:gd name="f428" fmla="val 1398"/>
                    <a:gd name="f429" fmla="val 1420"/>
                    <a:gd name="f430" fmla="val 1426"/>
                    <a:gd name="f431" fmla="val 1428"/>
                    <a:gd name="f432" fmla="val 1442"/>
                    <a:gd name="f433" fmla="val 1470"/>
                    <a:gd name="f434" fmla="val 1482"/>
                    <a:gd name="f435" fmla="val 1490"/>
                    <a:gd name="f436" fmla="val 1496"/>
                    <a:gd name="f437" fmla="val 1502"/>
                    <a:gd name="f438" fmla="val 1508"/>
                    <a:gd name="f439" fmla="val 1542"/>
                    <a:gd name="f440" fmla="val 1568"/>
                    <a:gd name="f441" fmla="val 1576"/>
                    <a:gd name="f442" fmla="val 1582"/>
                    <a:gd name="f443" fmla="val 1590"/>
                    <a:gd name="f444" fmla="val 1598"/>
                    <a:gd name="f445" fmla="val 1612"/>
                    <a:gd name="f446" fmla="val 1620"/>
                    <a:gd name="f447" fmla="val 1626"/>
                    <a:gd name="f448" fmla="val 1634"/>
                    <a:gd name="f449" fmla="val 1640"/>
                    <a:gd name="f450" fmla="val 1652"/>
                    <a:gd name="f451" fmla="val 1664"/>
                    <a:gd name="f452" fmla="val 1672"/>
                    <a:gd name="f453" fmla="val 1676"/>
                    <a:gd name="f454" fmla="val 1682"/>
                    <a:gd name="f455" fmla="val 1670"/>
                    <a:gd name="f456" fmla="val 1630"/>
                    <a:gd name="f457" fmla="val 1622"/>
                    <a:gd name="f458" fmla="val 1618"/>
                    <a:gd name="f459" fmla="val 1566"/>
                    <a:gd name="f460" fmla="val 1558"/>
                    <a:gd name="f461" fmla="val 1556"/>
                    <a:gd name="f462" fmla="val 1562"/>
                    <a:gd name="f463" fmla="val 1564"/>
                    <a:gd name="f464" fmla="val 1588"/>
                    <a:gd name="f465" fmla="val 1616"/>
                    <a:gd name="f466" fmla="val 1632"/>
                    <a:gd name="f467" fmla="val 1638"/>
                    <a:gd name="f468" fmla="val 1662"/>
                    <a:gd name="f469" fmla="val 1674"/>
                    <a:gd name="f470" fmla="val 1684"/>
                    <a:gd name="f471" fmla="val 1706"/>
                    <a:gd name="f472" fmla="val 1708"/>
                    <a:gd name="f473" fmla="val 1718"/>
                    <a:gd name="f474" fmla="val 1726"/>
                    <a:gd name="f475" fmla="val 1734"/>
                    <a:gd name="f476" fmla="val 1738"/>
                    <a:gd name="f477" fmla="val 1742"/>
                    <a:gd name="f478" fmla="val 1746"/>
                    <a:gd name="f479" fmla="val 1748"/>
                    <a:gd name="f480" fmla="val 1736"/>
                    <a:gd name="f481" fmla="val 1724"/>
                    <a:gd name="f482" fmla="val 1628"/>
                    <a:gd name="f483" fmla="val 1600"/>
                    <a:gd name="f484" fmla="val 1572"/>
                    <a:gd name="f485" fmla="val 1466"/>
                    <a:gd name="f486" fmla="val 1486"/>
                    <a:gd name="f487" fmla="val 1606"/>
                    <a:gd name="f488" fmla="val 1660"/>
                    <a:gd name="f489" fmla="val 1750"/>
                    <a:gd name="f490" fmla="val 1758"/>
                    <a:gd name="f491" fmla="val 1762"/>
                    <a:gd name="f492" fmla="val 1776"/>
                    <a:gd name="f493" fmla="val 1786"/>
                    <a:gd name="f494" fmla="val 1802"/>
                    <a:gd name="f495" fmla="val 1818"/>
                    <a:gd name="f496" fmla="val 1826"/>
                    <a:gd name="f497" fmla="val 1830"/>
                    <a:gd name="f498" fmla="val 1834"/>
                    <a:gd name="f499" fmla="val 1840"/>
                    <a:gd name="f500" fmla="val 1842"/>
                    <a:gd name="f501" fmla="val 1846"/>
                    <a:gd name="f502" fmla="val 1850"/>
                    <a:gd name="f503" fmla="val 1854"/>
                    <a:gd name="f504" fmla="val 1864"/>
                    <a:gd name="f505" fmla="val 1868"/>
                    <a:gd name="f506" fmla="val 1870"/>
                    <a:gd name="f507" fmla="val 1866"/>
                    <a:gd name="f508" fmla="val 1872"/>
                    <a:gd name="f509" fmla="val 1888"/>
                    <a:gd name="f510" fmla="val 1894"/>
                    <a:gd name="f511" fmla="val 1890"/>
                    <a:gd name="f512" fmla="val 1892"/>
                    <a:gd name="f513" fmla="val 1898"/>
                    <a:gd name="f514" fmla="val 1914"/>
                    <a:gd name="f515" fmla="val 1926"/>
                    <a:gd name="f516" fmla="val 1928"/>
                    <a:gd name="f517" fmla="val 1930"/>
                    <a:gd name="f518" fmla="val 1934"/>
                    <a:gd name="f519" fmla="val 1944"/>
                    <a:gd name="f520" fmla="val 1956"/>
                    <a:gd name="f521" fmla="val 1972"/>
                    <a:gd name="f522" fmla="val 1978"/>
                    <a:gd name="f523" fmla="val 1986"/>
                    <a:gd name="f524" fmla="val 1996"/>
                    <a:gd name="f525" fmla="val 2004"/>
                    <a:gd name="f526" fmla="val 2010"/>
                    <a:gd name="f527" fmla="val 2016"/>
                    <a:gd name="f528" fmla="val 2020"/>
                    <a:gd name="f529" fmla="val 2024"/>
                    <a:gd name="f530" fmla="val 2030"/>
                    <a:gd name="f531" fmla="val 2034"/>
                    <a:gd name="f532" fmla="val 2046"/>
                    <a:gd name="f533" fmla="val 2056"/>
                    <a:gd name="f534" fmla="val 2078"/>
                    <a:gd name="f535" fmla="+- 0 0 -90"/>
                    <a:gd name="f536" fmla="*/ f4 1 2090"/>
                    <a:gd name="f537" fmla="*/ f5 1 1714"/>
                    <a:gd name="f538" fmla="+- f8 0 f6"/>
                    <a:gd name="f539" fmla="+- f7 0 f6"/>
                    <a:gd name="f540" fmla="*/ f535 f0 1"/>
                    <a:gd name="f541" fmla="*/ f539 1 2090"/>
                    <a:gd name="f542" fmla="*/ f538 1 1714"/>
                    <a:gd name="f543" fmla="*/ f540 1 f3"/>
                    <a:gd name="f544" fmla="*/ 1784 1 f541"/>
                    <a:gd name="f545" fmla="*/ 18 1 f542"/>
                    <a:gd name="f546" fmla="*/ 1368 1 f541"/>
                    <a:gd name="f547" fmla="*/ 254 1 f542"/>
                    <a:gd name="f548" fmla="*/ 1096 1 f541"/>
                    <a:gd name="f549" fmla="*/ 632 1 f542"/>
                    <a:gd name="f550" fmla="*/ 1066 1 f541"/>
                    <a:gd name="f551" fmla="*/ 570 1 f542"/>
                    <a:gd name="f552" fmla="*/ 1044 1 f541"/>
                    <a:gd name="f553" fmla="*/ 562 1 f542"/>
                    <a:gd name="f554" fmla="*/ 1016 1 f541"/>
                    <a:gd name="f555" fmla="*/ 572 1 f542"/>
                    <a:gd name="f556" fmla="*/ 992 1 f541"/>
                    <a:gd name="f557" fmla="*/ 628 1 f542"/>
                    <a:gd name="f558" fmla="*/ 680 1 f541"/>
                    <a:gd name="f559" fmla="*/ 216 1 f542"/>
                    <a:gd name="f560" fmla="*/ 268 1 f541"/>
                    <a:gd name="f561" fmla="*/ 10 1 f542"/>
                    <a:gd name="f562" fmla="*/ 34 1 f541"/>
                    <a:gd name="f563" fmla="*/ 198 1 f542"/>
                    <a:gd name="f564" fmla="*/ 86 1 f541"/>
                    <a:gd name="f565" fmla="*/ 264 1 f542"/>
                    <a:gd name="f566" fmla="*/ 156 1 f541"/>
                    <a:gd name="f567" fmla="*/ 340 1 f542"/>
                    <a:gd name="f568" fmla="*/ 198 1 f541"/>
                    <a:gd name="f569" fmla="*/ 442 1 f542"/>
                    <a:gd name="f570" fmla="*/ 224 1 f541"/>
                    <a:gd name="f571" fmla="*/ 492 1 f542"/>
                    <a:gd name="f572" fmla="*/ 240 1 f541"/>
                    <a:gd name="f573" fmla="*/ 272 1 f541"/>
                    <a:gd name="f574" fmla="*/ 640 1 f542"/>
                    <a:gd name="f575" fmla="*/ 378 1 f541"/>
                    <a:gd name="f576" fmla="*/ 740 1 f542"/>
                    <a:gd name="f577" fmla="*/ 470 1 f541"/>
                    <a:gd name="f578" fmla="*/ 858 1 f542"/>
                    <a:gd name="f579" fmla="*/ 342 1 f541"/>
                    <a:gd name="f580" fmla="*/ 1124 1 f542"/>
                    <a:gd name="f581" fmla="*/ 376 1 f541"/>
                    <a:gd name="f582" fmla="*/ 1176 1 f542"/>
                    <a:gd name="f583" fmla="*/ 406 1 f541"/>
                    <a:gd name="f584" fmla="*/ 1268 1 f542"/>
                    <a:gd name="f585" fmla="*/ 458 1 f541"/>
                    <a:gd name="f586" fmla="*/ 1316 1 f542"/>
                    <a:gd name="f587" fmla="*/ 502 1 f541"/>
                    <a:gd name="f588" fmla="*/ 1380 1 f542"/>
                    <a:gd name="f589" fmla="*/ 536 1 f541"/>
                    <a:gd name="f590" fmla="*/ 1422 1 f542"/>
                    <a:gd name="f591" fmla="*/ 460 1 f541"/>
                    <a:gd name="f592" fmla="*/ 1554 1 f542"/>
                    <a:gd name="f593" fmla="*/ 414 1 f541"/>
                    <a:gd name="f594" fmla="*/ 1686 1 f542"/>
                    <a:gd name="f595" fmla="*/ 486 1 f541"/>
                    <a:gd name="f596" fmla="*/ 1704 1 f542"/>
                    <a:gd name="f597" fmla="*/ 586 1 f541"/>
                    <a:gd name="f598" fmla="*/ 1526 1 f542"/>
                    <a:gd name="f599" fmla="*/ 662 1 f541"/>
                    <a:gd name="f600" fmla="*/ 1528 1 f542"/>
                    <a:gd name="f601" fmla="*/ 700 1 f541"/>
                    <a:gd name="f602" fmla="*/ 768 1 f541"/>
                    <a:gd name="f603" fmla="*/ 1532 1 f542"/>
                    <a:gd name="f604" fmla="*/ 816 1 f541"/>
                    <a:gd name="f605" fmla="*/ 1452 1 f542"/>
                    <a:gd name="f606" fmla="*/ 978 1 f541"/>
                    <a:gd name="f607" fmla="*/ 928 1 f542"/>
                    <a:gd name="f608" fmla="*/ 996 1 f541"/>
                    <a:gd name="f609" fmla="*/ 942 1 f542"/>
                    <a:gd name="f610" fmla="*/ 1208 1 f542"/>
                    <a:gd name="f611" fmla="*/ 1088 1 f541"/>
                    <a:gd name="f612" fmla="*/ 1112 1 f542"/>
                    <a:gd name="f613" fmla="*/ 854 1 f542"/>
                    <a:gd name="f614" fmla="*/ 1138 1 f541"/>
                    <a:gd name="f615" fmla="*/ 1056 1 f542"/>
                    <a:gd name="f616" fmla="*/ 1284 1 f541"/>
                    <a:gd name="f617" fmla="*/ 1500 1 f542"/>
                    <a:gd name="f618" fmla="*/ 1334 1 f541"/>
                    <a:gd name="f619" fmla="*/ 1406 1 f541"/>
                    <a:gd name="f620" fmla="*/ 1536 1 f542"/>
                    <a:gd name="f621" fmla="*/ 1458 1 f541"/>
                    <a:gd name="f622" fmla="*/ 1516 1 f542"/>
                    <a:gd name="f623" fmla="*/ 1542 1 f541"/>
                    <a:gd name="f624" fmla="*/ 1592 1 f542"/>
                    <a:gd name="f625" fmla="*/ 1626 1 f541"/>
                    <a:gd name="f626" fmla="*/ 1714 1 f542"/>
                    <a:gd name="f627" fmla="*/ 1680 1 f541"/>
                    <a:gd name="f628" fmla="*/ 1650 1 f542"/>
                    <a:gd name="f629" fmla="*/ 1618 1 f541"/>
                    <a:gd name="f630" fmla="*/ 1546 1 f542"/>
                    <a:gd name="f631" fmla="*/ 1560 1 f541"/>
                    <a:gd name="f632" fmla="*/ 1404 1 f542"/>
                    <a:gd name="f633" fmla="*/ 1616 1 f541"/>
                    <a:gd name="f634" fmla="*/ 1378 1 f542"/>
                    <a:gd name="f635" fmla="*/ 1634 1 f541"/>
                    <a:gd name="f636" fmla="*/ 1294 1 f542"/>
                    <a:gd name="f637" fmla="*/ 1706 1 f541"/>
                    <a:gd name="f638" fmla="*/ 1248 1 f542"/>
                    <a:gd name="f639" fmla="*/ 1726 1 f541"/>
                    <a:gd name="f640" fmla="*/ 1166 1 f542"/>
                    <a:gd name="f641" fmla="*/ 1702 1 f541"/>
                    <a:gd name="f642" fmla="*/ 1004 1 f542"/>
                    <a:gd name="f643" fmla="*/ 1528 1 f541"/>
                    <a:gd name="f644" fmla="*/ 790 1 f542"/>
                    <a:gd name="f645" fmla="*/ 1758 1 f541"/>
                    <a:gd name="f646" fmla="*/ 718 1 f542"/>
                    <a:gd name="f647" fmla="*/ 1830 1 f541"/>
                    <a:gd name="f648" fmla="*/ 612 1 f542"/>
                    <a:gd name="f649" fmla="*/ 1868 1 f541"/>
                    <a:gd name="f650" fmla="*/ 536 1 f542"/>
                    <a:gd name="f651" fmla="*/ 1876 1 f541"/>
                    <a:gd name="f652" fmla="*/ 472 1 f542"/>
                    <a:gd name="f653" fmla="*/ 1898 1 f541"/>
                    <a:gd name="f654" fmla="*/ 394 1 f542"/>
                    <a:gd name="f655" fmla="*/ 1964 1 f541"/>
                    <a:gd name="f656" fmla="*/ 304 1 f542"/>
                    <a:gd name="f657" fmla="*/ 2020 1 f541"/>
                    <a:gd name="f658" fmla="*/ 236 1 f542"/>
                    <a:gd name="f659" fmla="*/ 1040 1 f541"/>
                    <a:gd name="f660" fmla="*/ 574 1 f542"/>
                    <a:gd name="f661" fmla="*/ 0 1 f541"/>
                    <a:gd name="f662" fmla="*/ f7 1 f541"/>
                    <a:gd name="f663" fmla="*/ 0 1 f542"/>
                    <a:gd name="f664" fmla="*/ f8 1 f542"/>
                    <a:gd name="f665" fmla="+- f543 0 f1"/>
                    <a:gd name="f666" fmla="*/ f661 f536 1"/>
                    <a:gd name="f667" fmla="*/ f662 f536 1"/>
                    <a:gd name="f668" fmla="*/ f664 f537 1"/>
                    <a:gd name="f669" fmla="*/ f663 f537 1"/>
                    <a:gd name="f670" fmla="*/ f544 f536 1"/>
                    <a:gd name="f671" fmla="*/ f545 f537 1"/>
                    <a:gd name="f672" fmla="*/ f546 f536 1"/>
                    <a:gd name="f673" fmla="*/ f547 f537 1"/>
                    <a:gd name="f674" fmla="*/ f548 f536 1"/>
                    <a:gd name="f675" fmla="*/ f549 f537 1"/>
                    <a:gd name="f676" fmla="*/ f550 f536 1"/>
                    <a:gd name="f677" fmla="*/ f551 f537 1"/>
                    <a:gd name="f678" fmla="*/ f552 f536 1"/>
                    <a:gd name="f679" fmla="*/ f553 f537 1"/>
                    <a:gd name="f680" fmla="*/ f554 f536 1"/>
                    <a:gd name="f681" fmla="*/ f555 f537 1"/>
                    <a:gd name="f682" fmla="*/ f556 f536 1"/>
                    <a:gd name="f683" fmla="*/ f557 f537 1"/>
                    <a:gd name="f684" fmla="*/ f558 f536 1"/>
                    <a:gd name="f685" fmla="*/ f559 f537 1"/>
                    <a:gd name="f686" fmla="*/ f560 f536 1"/>
                    <a:gd name="f687" fmla="*/ f561 f537 1"/>
                    <a:gd name="f688" fmla="*/ f562 f536 1"/>
                    <a:gd name="f689" fmla="*/ f563 f537 1"/>
                    <a:gd name="f690" fmla="*/ f564 f536 1"/>
                    <a:gd name="f691" fmla="*/ f565 f537 1"/>
                    <a:gd name="f692" fmla="*/ f566 f536 1"/>
                    <a:gd name="f693" fmla="*/ f567 f537 1"/>
                    <a:gd name="f694" fmla="*/ f568 f536 1"/>
                    <a:gd name="f695" fmla="*/ f569 f537 1"/>
                    <a:gd name="f696" fmla="*/ f570 f536 1"/>
                    <a:gd name="f697" fmla="*/ f571 f537 1"/>
                    <a:gd name="f698" fmla="*/ f572 f536 1"/>
                    <a:gd name="f699" fmla="*/ f573 f536 1"/>
                    <a:gd name="f700" fmla="*/ f574 f537 1"/>
                    <a:gd name="f701" fmla="*/ f575 f536 1"/>
                    <a:gd name="f702" fmla="*/ f576 f537 1"/>
                    <a:gd name="f703" fmla="*/ f577 f536 1"/>
                    <a:gd name="f704" fmla="*/ f578 f537 1"/>
                    <a:gd name="f705" fmla="*/ f579 f536 1"/>
                    <a:gd name="f706" fmla="*/ f580 f537 1"/>
                    <a:gd name="f707" fmla="*/ f581 f536 1"/>
                    <a:gd name="f708" fmla="*/ f582 f537 1"/>
                    <a:gd name="f709" fmla="*/ f583 f536 1"/>
                    <a:gd name="f710" fmla="*/ f584 f537 1"/>
                    <a:gd name="f711" fmla="*/ f585 f536 1"/>
                    <a:gd name="f712" fmla="*/ f586 f537 1"/>
                    <a:gd name="f713" fmla="*/ f587 f536 1"/>
                    <a:gd name="f714" fmla="*/ f588 f537 1"/>
                    <a:gd name="f715" fmla="*/ f589 f536 1"/>
                    <a:gd name="f716" fmla="*/ f590 f537 1"/>
                    <a:gd name="f717" fmla="*/ f591 f536 1"/>
                    <a:gd name="f718" fmla="*/ f592 f537 1"/>
                    <a:gd name="f719" fmla="*/ f593 f536 1"/>
                    <a:gd name="f720" fmla="*/ f594 f537 1"/>
                    <a:gd name="f721" fmla="*/ f595 f536 1"/>
                    <a:gd name="f722" fmla="*/ f596 f537 1"/>
                    <a:gd name="f723" fmla="*/ f597 f536 1"/>
                    <a:gd name="f724" fmla="*/ f598 f537 1"/>
                    <a:gd name="f725" fmla="*/ f599 f536 1"/>
                    <a:gd name="f726" fmla="*/ f600 f537 1"/>
                    <a:gd name="f727" fmla="*/ f601 f536 1"/>
                    <a:gd name="f728" fmla="*/ f602 f536 1"/>
                    <a:gd name="f729" fmla="*/ f603 f537 1"/>
                    <a:gd name="f730" fmla="*/ f604 f536 1"/>
                    <a:gd name="f731" fmla="*/ f605 f537 1"/>
                    <a:gd name="f732" fmla="*/ f606 f536 1"/>
                    <a:gd name="f733" fmla="*/ f607 f537 1"/>
                    <a:gd name="f734" fmla="*/ f608 f536 1"/>
                    <a:gd name="f735" fmla="*/ f609 f537 1"/>
                    <a:gd name="f736" fmla="*/ f610 f537 1"/>
                    <a:gd name="f737" fmla="*/ f611 f536 1"/>
                    <a:gd name="f738" fmla="*/ f612 f537 1"/>
                    <a:gd name="f739" fmla="*/ f613 f537 1"/>
                    <a:gd name="f740" fmla="*/ f614 f536 1"/>
                    <a:gd name="f741" fmla="*/ f615 f537 1"/>
                    <a:gd name="f742" fmla="*/ f616 f536 1"/>
                    <a:gd name="f743" fmla="*/ f617 f537 1"/>
                    <a:gd name="f744" fmla="*/ f618 f536 1"/>
                    <a:gd name="f745" fmla="*/ f619 f536 1"/>
                    <a:gd name="f746" fmla="*/ f620 f537 1"/>
                    <a:gd name="f747" fmla="*/ f621 f536 1"/>
                    <a:gd name="f748" fmla="*/ f622 f537 1"/>
                    <a:gd name="f749" fmla="*/ f623 f536 1"/>
                    <a:gd name="f750" fmla="*/ f624 f537 1"/>
                    <a:gd name="f751" fmla="*/ f625 f536 1"/>
                    <a:gd name="f752" fmla="*/ f626 f537 1"/>
                    <a:gd name="f753" fmla="*/ f627 f536 1"/>
                    <a:gd name="f754" fmla="*/ f628 f537 1"/>
                    <a:gd name="f755" fmla="*/ f629 f536 1"/>
                    <a:gd name="f756" fmla="*/ f630 f537 1"/>
                    <a:gd name="f757" fmla="*/ f631 f536 1"/>
                    <a:gd name="f758" fmla="*/ f632 f537 1"/>
                    <a:gd name="f759" fmla="*/ f633 f536 1"/>
                    <a:gd name="f760" fmla="*/ f634 f537 1"/>
                    <a:gd name="f761" fmla="*/ f635 f536 1"/>
                    <a:gd name="f762" fmla="*/ f636 f537 1"/>
                    <a:gd name="f763" fmla="*/ f637 f536 1"/>
                    <a:gd name="f764" fmla="*/ f638 f537 1"/>
                    <a:gd name="f765" fmla="*/ f639 f536 1"/>
                    <a:gd name="f766" fmla="*/ f640 f537 1"/>
                    <a:gd name="f767" fmla="*/ f641 f536 1"/>
                    <a:gd name="f768" fmla="*/ f642 f537 1"/>
                    <a:gd name="f769" fmla="*/ f643 f536 1"/>
                    <a:gd name="f770" fmla="*/ f644 f537 1"/>
                    <a:gd name="f771" fmla="*/ f645 f536 1"/>
                    <a:gd name="f772" fmla="*/ f646 f537 1"/>
                    <a:gd name="f773" fmla="*/ f647 f536 1"/>
                    <a:gd name="f774" fmla="*/ f648 f537 1"/>
                    <a:gd name="f775" fmla="*/ f649 f536 1"/>
                    <a:gd name="f776" fmla="*/ f650 f537 1"/>
                    <a:gd name="f777" fmla="*/ f651 f536 1"/>
                    <a:gd name="f778" fmla="*/ f652 f537 1"/>
                    <a:gd name="f779" fmla="*/ f653 f536 1"/>
                    <a:gd name="f780" fmla="*/ f654 f537 1"/>
                    <a:gd name="f781" fmla="*/ f655 f536 1"/>
                    <a:gd name="f782" fmla="*/ f656 f537 1"/>
                    <a:gd name="f783" fmla="*/ f657 f536 1"/>
                    <a:gd name="f784" fmla="*/ f658 f537 1"/>
                    <a:gd name="f785" fmla="*/ f659 f536 1"/>
                    <a:gd name="f786" fmla="*/ f660 f5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65">
                      <a:pos x="f670" y="f671"/>
                    </a:cxn>
                    <a:cxn ang="f665">
                      <a:pos x="f672" y="f673"/>
                    </a:cxn>
                    <a:cxn ang="f665">
                      <a:pos x="f674" y="f675"/>
                    </a:cxn>
                    <a:cxn ang="f665">
                      <a:pos x="f676" y="f677"/>
                    </a:cxn>
                    <a:cxn ang="f665">
                      <a:pos x="f678" y="f679"/>
                    </a:cxn>
                    <a:cxn ang="f665">
                      <a:pos x="f680" y="f681"/>
                    </a:cxn>
                    <a:cxn ang="f665">
                      <a:pos x="f682" y="f683"/>
                    </a:cxn>
                    <a:cxn ang="f665">
                      <a:pos x="f684" y="f685"/>
                    </a:cxn>
                    <a:cxn ang="f665">
                      <a:pos x="f686" y="f687"/>
                    </a:cxn>
                    <a:cxn ang="f665">
                      <a:pos x="f688" y="f689"/>
                    </a:cxn>
                    <a:cxn ang="f665">
                      <a:pos x="f690" y="f691"/>
                    </a:cxn>
                    <a:cxn ang="f665">
                      <a:pos x="f692" y="f693"/>
                    </a:cxn>
                    <a:cxn ang="f665">
                      <a:pos x="f694" y="f695"/>
                    </a:cxn>
                    <a:cxn ang="f665">
                      <a:pos x="f696" y="f697"/>
                    </a:cxn>
                    <a:cxn ang="f665">
                      <a:pos x="f698" y="f681"/>
                    </a:cxn>
                    <a:cxn ang="f665">
                      <a:pos x="f699" y="f700"/>
                    </a:cxn>
                    <a:cxn ang="f665">
                      <a:pos x="f701" y="f702"/>
                    </a:cxn>
                    <a:cxn ang="f665">
                      <a:pos x="f703" y="f704"/>
                    </a:cxn>
                    <a:cxn ang="f665">
                      <a:pos x="f705" y="f706"/>
                    </a:cxn>
                    <a:cxn ang="f665">
                      <a:pos x="f707" y="f708"/>
                    </a:cxn>
                    <a:cxn ang="f665">
                      <a:pos x="f709" y="f710"/>
                    </a:cxn>
                    <a:cxn ang="f665">
                      <a:pos x="f711" y="f712"/>
                    </a:cxn>
                    <a:cxn ang="f665">
                      <a:pos x="f713" y="f714"/>
                    </a:cxn>
                    <a:cxn ang="f665">
                      <a:pos x="f715" y="f716"/>
                    </a:cxn>
                    <a:cxn ang="f665">
                      <a:pos x="f717" y="f718"/>
                    </a:cxn>
                    <a:cxn ang="f665">
                      <a:pos x="f719" y="f720"/>
                    </a:cxn>
                    <a:cxn ang="f665">
                      <a:pos x="f721" y="f722"/>
                    </a:cxn>
                    <a:cxn ang="f665">
                      <a:pos x="f723" y="f724"/>
                    </a:cxn>
                    <a:cxn ang="f665">
                      <a:pos x="f725" y="f726"/>
                    </a:cxn>
                    <a:cxn ang="f665">
                      <a:pos x="f727" y="f726"/>
                    </a:cxn>
                    <a:cxn ang="f665">
                      <a:pos x="f728" y="f729"/>
                    </a:cxn>
                    <a:cxn ang="f665">
                      <a:pos x="f730" y="f731"/>
                    </a:cxn>
                    <a:cxn ang="f665">
                      <a:pos x="f732" y="f733"/>
                    </a:cxn>
                    <a:cxn ang="f665">
                      <a:pos x="f734" y="f735"/>
                    </a:cxn>
                    <a:cxn ang="f665">
                      <a:pos x="f682" y="f736"/>
                    </a:cxn>
                    <a:cxn ang="f665">
                      <a:pos x="f737" y="f738"/>
                    </a:cxn>
                    <a:cxn ang="f665">
                      <a:pos x="f737" y="f739"/>
                    </a:cxn>
                    <a:cxn ang="f665">
                      <a:pos x="f740" y="f741"/>
                    </a:cxn>
                    <a:cxn ang="f665">
                      <a:pos x="f742" y="f743"/>
                    </a:cxn>
                    <a:cxn ang="f665">
                      <a:pos x="f744" y="f726"/>
                    </a:cxn>
                    <a:cxn ang="f665">
                      <a:pos x="f745" y="f746"/>
                    </a:cxn>
                    <a:cxn ang="f665">
                      <a:pos x="f747" y="f748"/>
                    </a:cxn>
                    <a:cxn ang="f665">
                      <a:pos x="f749" y="f750"/>
                    </a:cxn>
                    <a:cxn ang="f665">
                      <a:pos x="f751" y="f752"/>
                    </a:cxn>
                    <a:cxn ang="f665">
                      <a:pos x="f753" y="f754"/>
                    </a:cxn>
                    <a:cxn ang="f665">
                      <a:pos x="f755" y="f756"/>
                    </a:cxn>
                    <a:cxn ang="f665">
                      <a:pos x="f757" y="f758"/>
                    </a:cxn>
                    <a:cxn ang="f665">
                      <a:pos x="f759" y="f760"/>
                    </a:cxn>
                    <a:cxn ang="f665">
                      <a:pos x="f761" y="f762"/>
                    </a:cxn>
                    <a:cxn ang="f665">
                      <a:pos x="f763" y="f764"/>
                    </a:cxn>
                    <a:cxn ang="f665">
                      <a:pos x="f765" y="f766"/>
                    </a:cxn>
                    <a:cxn ang="f665">
                      <a:pos x="f767" y="f768"/>
                    </a:cxn>
                    <a:cxn ang="f665">
                      <a:pos x="f769" y="f770"/>
                    </a:cxn>
                    <a:cxn ang="f665">
                      <a:pos x="f771" y="f772"/>
                    </a:cxn>
                    <a:cxn ang="f665">
                      <a:pos x="f773" y="f774"/>
                    </a:cxn>
                    <a:cxn ang="f665">
                      <a:pos x="f775" y="f776"/>
                    </a:cxn>
                    <a:cxn ang="f665">
                      <a:pos x="f777" y="f778"/>
                    </a:cxn>
                    <a:cxn ang="f665">
                      <a:pos x="f779" y="f780"/>
                    </a:cxn>
                    <a:cxn ang="f665">
                      <a:pos x="f781" y="f782"/>
                    </a:cxn>
                    <a:cxn ang="f665">
                      <a:pos x="f783" y="f784"/>
                    </a:cxn>
                    <a:cxn ang="f665">
                      <a:pos x="f785" y="f786"/>
                    </a:cxn>
                  </a:cxnLst>
                  <a:rect l="f666" t="f669" r="f667" b="f668"/>
                  <a:pathLst>
                    <a:path w="2090" h="1714">
                      <a:moveTo>
                        <a:pt x="f9" y="f10"/>
                      </a:move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6"/>
                      </a:lnTo>
                      <a:lnTo>
                        <a:pt x="f17" y="f6"/>
                      </a:lnTo>
                      <a:lnTo>
                        <a:pt x="f18" y="f19"/>
                      </a:lnTo>
                      <a:lnTo>
                        <a:pt x="f20" y="f16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"/>
                      </a:lnTo>
                      <a:lnTo>
                        <a:pt x="f38" y="f39"/>
                      </a:lnTo>
                      <a:lnTo>
                        <a:pt x="f40" y="f41"/>
                      </a:lnTo>
                      <a:lnTo>
                        <a:pt x="f42" y="f43"/>
                      </a:lnTo>
                      <a:lnTo>
                        <a:pt x="f44" y="f45"/>
                      </a:lnTo>
                      <a:lnTo>
                        <a:pt x="f44" y="f45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4" y="f55"/>
                      </a:lnTo>
                      <a:lnTo>
                        <a:pt x="f56" y="f57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4" y="f65"/>
                      </a:lnTo>
                      <a:lnTo>
                        <a:pt x="f62" y="f66"/>
                      </a:lnTo>
                      <a:lnTo>
                        <a:pt x="f60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71"/>
                      </a:lnTo>
                      <a:lnTo>
                        <a:pt x="f70" y="f73"/>
                      </a:lnTo>
                      <a:lnTo>
                        <a:pt x="f74" y="f73"/>
                      </a:lnTo>
                      <a:lnTo>
                        <a:pt x="f75" y="f73"/>
                      </a:lnTo>
                      <a:lnTo>
                        <a:pt x="f75" y="f73"/>
                      </a:lnTo>
                      <a:lnTo>
                        <a:pt x="f76" y="f77"/>
                      </a:lnTo>
                      <a:lnTo>
                        <a:pt x="f78" y="f79"/>
                      </a:lnTo>
                      <a:lnTo>
                        <a:pt x="f78" y="f77"/>
                      </a:lnTo>
                      <a:lnTo>
                        <a:pt x="f80" y="f81"/>
                      </a:lnTo>
                      <a:lnTo>
                        <a:pt x="f82" y="f79"/>
                      </a:lnTo>
                      <a:lnTo>
                        <a:pt x="f82" y="f73"/>
                      </a:lnTo>
                      <a:lnTo>
                        <a:pt x="f83" y="f73"/>
                      </a:lnTo>
                      <a:lnTo>
                        <a:pt x="f84" y="f73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3" y="f69"/>
                      </a:lnTo>
                      <a:lnTo>
                        <a:pt x="f85" y="f71"/>
                      </a:lnTo>
                      <a:lnTo>
                        <a:pt x="f85" y="f71"/>
                      </a:lnTo>
                      <a:lnTo>
                        <a:pt x="f86" y="f69"/>
                      </a:lnTo>
                      <a:lnTo>
                        <a:pt x="f87" y="f67"/>
                      </a:lnTo>
                      <a:lnTo>
                        <a:pt x="f88" y="f66"/>
                      </a:lnTo>
                      <a:lnTo>
                        <a:pt x="f88" y="f65"/>
                      </a:lnTo>
                      <a:lnTo>
                        <a:pt x="f88" y="f65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3"/>
                      </a:lnTo>
                      <a:lnTo>
                        <a:pt x="f94" y="f95"/>
                      </a:lnTo>
                      <a:lnTo>
                        <a:pt x="f94" y="f95"/>
                      </a:lnTo>
                      <a:lnTo>
                        <a:pt x="f96" y="f97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102" y="f49"/>
                      </a:lnTo>
                      <a:lnTo>
                        <a:pt x="f103" y="f104"/>
                      </a:lnTo>
                      <a:lnTo>
                        <a:pt x="f105" y="f45"/>
                      </a:lnTo>
                      <a:lnTo>
                        <a:pt x="f105" y="f45"/>
                      </a:lnTo>
                      <a:lnTo>
                        <a:pt x="f106" y="f43"/>
                      </a:lnTo>
                      <a:lnTo>
                        <a:pt x="f107" y="f41"/>
                      </a:lnTo>
                      <a:lnTo>
                        <a:pt x="f108" y="f39"/>
                      </a:lnTo>
                      <a:lnTo>
                        <a:pt x="f109" y="f3"/>
                      </a:lnTo>
                      <a:lnTo>
                        <a:pt x="f65" y="f36"/>
                      </a:lnTo>
                      <a:lnTo>
                        <a:pt x="f110" y="f34"/>
                      </a:lnTo>
                      <a:lnTo>
                        <a:pt x="f111" y="f32"/>
                      </a:lnTo>
                      <a:lnTo>
                        <a:pt x="f112" y="f30"/>
                      </a:lnTo>
                      <a:lnTo>
                        <a:pt x="f112" y="f30"/>
                      </a:lnTo>
                      <a:lnTo>
                        <a:pt x="f113" y="f28"/>
                      </a:lnTo>
                      <a:lnTo>
                        <a:pt x="f114" y="f26"/>
                      </a:lnTo>
                      <a:lnTo>
                        <a:pt x="f115" y="f24"/>
                      </a:lnTo>
                      <a:lnTo>
                        <a:pt x="f116" y="f22"/>
                      </a:lnTo>
                      <a:lnTo>
                        <a:pt x="f117" y="f16"/>
                      </a:lnTo>
                      <a:lnTo>
                        <a:pt x="f118" y="f19"/>
                      </a:lnTo>
                      <a:lnTo>
                        <a:pt x="f119" y="f6"/>
                      </a:lnTo>
                      <a:lnTo>
                        <a:pt x="f120" y="f16"/>
                      </a:lnTo>
                      <a:lnTo>
                        <a:pt x="f121" y="f14"/>
                      </a:lnTo>
                      <a:lnTo>
                        <a:pt x="f122" y="f12"/>
                      </a:lnTo>
                      <a:lnTo>
                        <a:pt x="f19" y="f10"/>
                      </a:lnTo>
                      <a:lnTo>
                        <a:pt x="f6" y="f123"/>
                      </a:lnTo>
                      <a:lnTo>
                        <a:pt x="f124" y="f125"/>
                      </a:lnTo>
                      <a:lnTo>
                        <a:pt x="f126" y="f127"/>
                      </a:lnTo>
                      <a:lnTo>
                        <a:pt x="f126" y="f127"/>
                      </a:lnTo>
                      <a:lnTo>
                        <a:pt x="f12" y="f118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30" y="f132"/>
                      </a:lnTo>
                      <a:lnTo>
                        <a:pt x="f30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23" y="f43"/>
                      </a:lnTo>
                      <a:lnTo>
                        <a:pt x="f34" y="f145"/>
                      </a:lnTo>
                      <a:lnTo>
                        <a:pt x="f34" y="f145"/>
                      </a:lnTo>
                      <a:lnTo>
                        <a:pt x="f120" y="f146"/>
                      </a:lnTo>
                      <a:lnTo>
                        <a:pt x="f147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3" y="f154"/>
                      </a:lnTo>
                      <a:lnTo>
                        <a:pt x="f153" y="f155"/>
                      </a:lnTo>
                      <a:lnTo>
                        <a:pt x="f156" y="f2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27" y="f161"/>
                      </a:lnTo>
                      <a:lnTo>
                        <a:pt x="f162" y="f163"/>
                      </a:lnTo>
                      <a:lnTo>
                        <a:pt x="f127" y="f164"/>
                      </a:lnTo>
                      <a:lnTo>
                        <a:pt x="f165" y="f166"/>
                      </a:lnTo>
                      <a:lnTo>
                        <a:pt x="f165" y="f166"/>
                      </a:lnTo>
                      <a:lnTo>
                        <a:pt x="f119" y="f167"/>
                      </a:lnTo>
                      <a:lnTo>
                        <a:pt x="f165" y="f168"/>
                      </a:lnTo>
                      <a:lnTo>
                        <a:pt x="f169" y="f51"/>
                      </a:lnTo>
                      <a:lnTo>
                        <a:pt x="f118" y="f170"/>
                      </a:lnTo>
                      <a:lnTo>
                        <a:pt x="f118" y="f170"/>
                      </a:lnTo>
                      <a:lnTo>
                        <a:pt x="f39" y="f171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29" y="f111"/>
                      </a:lnTo>
                      <a:lnTo>
                        <a:pt x="f129" y="f176"/>
                      </a:lnTo>
                      <a:lnTo>
                        <a:pt x="f172" y="f177"/>
                      </a:lnTo>
                      <a:lnTo>
                        <a:pt x="f172" y="f177"/>
                      </a:lnTo>
                      <a:lnTo>
                        <a:pt x="f178" y="f179"/>
                      </a:lnTo>
                      <a:lnTo>
                        <a:pt x="f178" y="f180"/>
                      </a:lnTo>
                      <a:lnTo>
                        <a:pt x="f172" y="f181"/>
                      </a:lnTo>
                      <a:lnTo>
                        <a:pt x="f129" y="f110"/>
                      </a:lnTo>
                      <a:lnTo>
                        <a:pt x="f134" y="f73"/>
                      </a:lnTo>
                      <a:lnTo>
                        <a:pt x="f136" y="f69"/>
                      </a:lnTo>
                      <a:lnTo>
                        <a:pt x="f182" y="f97"/>
                      </a:lnTo>
                      <a:lnTo>
                        <a:pt x="f182" y="f97"/>
                      </a:lnTo>
                      <a:lnTo>
                        <a:pt x="f183" y="f55"/>
                      </a:lnTo>
                      <a:lnTo>
                        <a:pt x="f184" y="f185"/>
                      </a:lnTo>
                      <a:lnTo>
                        <a:pt x="f186" y="f187"/>
                      </a:lnTo>
                      <a:lnTo>
                        <a:pt x="f188" y="f189"/>
                      </a:lnTo>
                      <a:lnTo>
                        <a:pt x="f188" y="f189"/>
                      </a:lnTo>
                      <a:lnTo>
                        <a:pt x="f188" y="f190"/>
                      </a:lnTo>
                      <a:lnTo>
                        <a:pt x="f140" y="f191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46" y="f108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202" y="f203"/>
                      </a:lnTo>
                      <a:lnTo>
                        <a:pt x="f204" y="f205"/>
                      </a:lnTo>
                      <a:lnTo>
                        <a:pt x="f104" y="f206"/>
                      </a:lnTo>
                      <a:lnTo>
                        <a:pt x="f207" y="f208"/>
                      </a:lnTo>
                      <a:lnTo>
                        <a:pt x="f209" y="f208"/>
                      </a:lnTo>
                      <a:lnTo>
                        <a:pt x="f210" y="f208"/>
                      </a:lnTo>
                      <a:lnTo>
                        <a:pt x="f91" y="f211"/>
                      </a:lnTo>
                      <a:lnTo>
                        <a:pt x="f59" y="f212"/>
                      </a:lnTo>
                      <a:lnTo>
                        <a:pt x="f59" y="f212"/>
                      </a:lnTo>
                      <a:lnTo>
                        <a:pt x="f81" y="f213"/>
                      </a:lnTo>
                      <a:lnTo>
                        <a:pt x="f179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51" y="f219"/>
                      </a:lnTo>
                      <a:lnTo>
                        <a:pt x="f220" y="f221"/>
                      </a:lnTo>
                      <a:lnTo>
                        <a:pt x="f220" y="f222"/>
                      </a:lnTo>
                      <a:lnTo>
                        <a:pt x="f220" y="f223"/>
                      </a:lnTo>
                      <a:lnTo>
                        <a:pt x="f224" y="f225"/>
                      </a:lnTo>
                      <a:lnTo>
                        <a:pt x="f226" y="f88"/>
                      </a:lnTo>
                      <a:lnTo>
                        <a:pt x="f224" y="f227"/>
                      </a:lnTo>
                      <a:lnTo>
                        <a:pt x="f228" y="f229"/>
                      </a:lnTo>
                      <a:lnTo>
                        <a:pt x="f155" y="f230"/>
                      </a:lnTo>
                      <a:lnTo>
                        <a:pt x="f45" y="f54"/>
                      </a:lnTo>
                      <a:lnTo>
                        <a:pt x="f45" y="f54"/>
                      </a:lnTo>
                      <a:lnTo>
                        <a:pt x="f45" y="f231"/>
                      </a:lnTo>
                      <a:lnTo>
                        <a:pt x="f232" y="f233"/>
                      </a:lnTo>
                      <a:lnTo>
                        <a:pt x="f114" y="f234"/>
                      </a:lnTo>
                      <a:lnTo>
                        <a:pt x="f154" y="f235"/>
                      </a:lnTo>
                      <a:lnTo>
                        <a:pt x="f204" y="f236"/>
                      </a:lnTo>
                      <a:lnTo>
                        <a:pt x="f237" y="f238"/>
                      </a:lnTo>
                      <a:lnTo>
                        <a:pt x="f237" y="f238"/>
                      </a:lnTo>
                      <a:lnTo>
                        <a:pt x="f239" y="f52"/>
                      </a:lnTo>
                      <a:lnTo>
                        <a:pt x="f240" y="f241"/>
                      </a:lnTo>
                      <a:lnTo>
                        <a:pt x="f47" y="f242"/>
                      </a:lnTo>
                      <a:lnTo>
                        <a:pt x="f243" y="f244"/>
                      </a:lnTo>
                      <a:lnTo>
                        <a:pt x="f47" y="f245"/>
                      </a:lnTo>
                      <a:lnTo>
                        <a:pt x="f47" y="f246"/>
                      </a:lnTo>
                      <a:lnTo>
                        <a:pt x="f243" y="f247"/>
                      </a:lnTo>
                      <a:lnTo>
                        <a:pt x="f243" y="f247"/>
                      </a:lnTo>
                      <a:lnTo>
                        <a:pt x="f224" y="f248"/>
                      </a:lnTo>
                      <a:lnTo>
                        <a:pt x="f249" y="f250"/>
                      </a:lnTo>
                      <a:lnTo>
                        <a:pt x="f251" y="f252"/>
                      </a:lnTo>
                      <a:lnTo>
                        <a:pt x="f253" y="f254"/>
                      </a:lnTo>
                      <a:lnTo>
                        <a:pt x="f161" y="f255"/>
                      </a:lnTo>
                      <a:lnTo>
                        <a:pt x="f256" y="f255"/>
                      </a:lnTo>
                      <a:lnTo>
                        <a:pt x="f256" y="f255"/>
                      </a:lnTo>
                      <a:lnTo>
                        <a:pt x="f257" y="f258"/>
                      </a:lnTo>
                      <a:lnTo>
                        <a:pt x="f112" y="f259"/>
                      </a:lnTo>
                      <a:lnTo>
                        <a:pt x="f260" y="f44"/>
                      </a:lnTo>
                      <a:lnTo>
                        <a:pt x="f261" y="f262"/>
                      </a:lnTo>
                      <a:lnTo>
                        <a:pt x="f220" y="f263"/>
                      </a:lnTo>
                      <a:lnTo>
                        <a:pt x="f220" y="f264"/>
                      </a:lnTo>
                      <a:lnTo>
                        <a:pt x="f220" y="f264"/>
                      </a:lnTo>
                      <a:lnTo>
                        <a:pt x="f261" y="f265"/>
                      </a:lnTo>
                      <a:lnTo>
                        <a:pt x="f220" y="f266"/>
                      </a:lnTo>
                      <a:lnTo>
                        <a:pt x="f220" y="f267"/>
                      </a:lnTo>
                      <a:lnTo>
                        <a:pt x="f101" y="f268"/>
                      </a:lnTo>
                      <a:lnTo>
                        <a:pt x="f101" y="f268"/>
                      </a:lnTo>
                      <a:lnTo>
                        <a:pt x="f269" y="f270"/>
                      </a:lnTo>
                      <a:lnTo>
                        <a:pt x="f271" y="f272"/>
                      </a:lnTo>
                      <a:lnTo>
                        <a:pt x="f173" y="f273"/>
                      </a:lnTo>
                      <a:lnTo>
                        <a:pt x="f173" y="f273"/>
                      </a:lnTo>
                      <a:lnTo>
                        <a:pt x="f274" y="f273"/>
                      </a:lnTo>
                      <a:lnTo>
                        <a:pt x="f275" y="f276"/>
                      </a:lnTo>
                      <a:lnTo>
                        <a:pt x="f277" y="f278"/>
                      </a:lnTo>
                      <a:lnTo>
                        <a:pt x="f180" y="f279"/>
                      </a:lnTo>
                      <a:lnTo>
                        <a:pt x="f180" y="f280"/>
                      </a:lnTo>
                      <a:lnTo>
                        <a:pt x="f180" y="f280"/>
                      </a:lnTo>
                      <a:lnTo>
                        <a:pt x="f180" y="f281"/>
                      </a:lnTo>
                      <a:lnTo>
                        <a:pt x="f282" y="f283"/>
                      </a:lnTo>
                      <a:lnTo>
                        <a:pt x="f284" y="f285"/>
                      </a:lnTo>
                      <a:lnTo>
                        <a:pt x="f210" y="f286"/>
                      </a:lnTo>
                      <a:lnTo>
                        <a:pt x="f181" y="f287"/>
                      </a:lnTo>
                      <a:lnTo>
                        <a:pt x="f181" y="f288"/>
                      </a:lnTo>
                      <a:lnTo>
                        <a:pt x="f284" y="f289"/>
                      </a:lnTo>
                      <a:lnTo>
                        <a:pt x="f290" y="f291"/>
                      </a:lnTo>
                      <a:lnTo>
                        <a:pt x="f290" y="f291"/>
                      </a:lnTo>
                      <a:lnTo>
                        <a:pt x="f175" y="f292"/>
                      </a:lnTo>
                      <a:lnTo>
                        <a:pt x="f293" y="f294"/>
                      </a:lnTo>
                      <a:lnTo>
                        <a:pt x="f170" y="f295"/>
                      </a:lnTo>
                      <a:lnTo>
                        <a:pt x="f296" y="f297"/>
                      </a:lnTo>
                      <a:lnTo>
                        <a:pt x="f296" y="f297"/>
                      </a:lnTo>
                      <a:lnTo>
                        <a:pt x="f101" y="f298"/>
                      </a:lnTo>
                      <a:lnTo>
                        <a:pt x="f168" y="f299"/>
                      </a:lnTo>
                      <a:lnTo>
                        <a:pt x="f257" y="f300"/>
                      </a:lnTo>
                      <a:lnTo>
                        <a:pt x="f301" y="f302"/>
                      </a:lnTo>
                      <a:lnTo>
                        <a:pt x="f301" y="f302"/>
                      </a:lnTo>
                      <a:lnTo>
                        <a:pt x="f49" y="f303"/>
                      </a:lnTo>
                      <a:lnTo>
                        <a:pt x="f304" y="f305"/>
                      </a:lnTo>
                      <a:lnTo>
                        <a:pt x="f306" y="f307"/>
                      </a:lnTo>
                      <a:lnTo>
                        <a:pt x="f308" y="f309"/>
                      </a:lnTo>
                      <a:lnTo>
                        <a:pt x="f306" y="f310"/>
                      </a:lnTo>
                      <a:lnTo>
                        <a:pt x="f311" y="f312"/>
                      </a:lnTo>
                      <a:lnTo>
                        <a:pt x="f161" y="f313"/>
                      </a:lnTo>
                      <a:lnTo>
                        <a:pt x="f161" y="f313"/>
                      </a:lnTo>
                      <a:lnTo>
                        <a:pt x="f314" y="f315"/>
                      </a:lnTo>
                      <a:lnTo>
                        <a:pt x="f316" y="f317"/>
                      </a:lnTo>
                      <a:lnTo>
                        <a:pt x="f167" y="f8"/>
                      </a:lnTo>
                      <a:lnTo>
                        <a:pt x="f261" y="f8"/>
                      </a:lnTo>
                      <a:lnTo>
                        <a:pt x="f318" y="f8"/>
                      </a:lnTo>
                      <a:lnTo>
                        <a:pt x="f217" y="f319"/>
                      </a:lnTo>
                      <a:lnTo>
                        <a:pt x="f293" y="f317"/>
                      </a:lnTo>
                      <a:lnTo>
                        <a:pt x="f173" y="f320"/>
                      </a:lnTo>
                      <a:lnTo>
                        <a:pt x="f175" y="f321"/>
                      </a:lnTo>
                      <a:lnTo>
                        <a:pt x="f99" y="f322"/>
                      </a:lnTo>
                      <a:lnTo>
                        <a:pt x="f323" y="f324"/>
                      </a:lnTo>
                      <a:lnTo>
                        <a:pt x="f275" y="f309"/>
                      </a:lnTo>
                      <a:lnTo>
                        <a:pt x="f277" y="f307"/>
                      </a:lnTo>
                      <a:lnTo>
                        <a:pt x="f277" y="f307"/>
                      </a:lnTo>
                      <a:lnTo>
                        <a:pt x="f325" y="f31"/>
                      </a:lnTo>
                      <a:lnTo>
                        <a:pt x="f326" y="f298"/>
                      </a:lnTo>
                      <a:lnTo>
                        <a:pt x="f185" y="f327"/>
                      </a:lnTo>
                      <a:lnTo>
                        <a:pt x="f328" y="f329"/>
                      </a:lnTo>
                      <a:lnTo>
                        <a:pt x="f328" y="f329"/>
                      </a:lnTo>
                      <a:lnTo>
                        <a:pt x="f330" y="f292"/>
                      </a:lnTo>
                      <a:lnTo>
                        <a:pt x="f187" y="f331"/>
                      </a:lnTo>
                      <a:lnTo>
                        <a:pt x="f63" y="f332"/>
                      </a:lnTo>
                      <a:lnTo>
                        <a:pt x="f61" y="f333"/>
                      </a:lnTo>
                      <a:lnTo>
                        <a:pt x="f334" y="f333"/>
                      </a:lnTo>
                      <a:lnTo>
                        <a:pt x="f57" y="f332"/>
                      </a:lnTo>
                      <a:lnTo>
                        <a:pt x="f335" y="f336"/>
                      </a:lnTo>
                      <a:lnTo>
                        <a:pt x="f335" y="f336"/>
                      </a:lnTo>
                      <a:lnTo>
                        <a:pt x="f337" y="f338"/>
                      </a:lnTo>
                      <a:lnTo>
                        <a:pt x="f339" y="f327"/>
                      </a:lnTo>
                      <a:lnTo>
                        <a:pt x="f340" y="f341"/>
                      </a:lnTo>
                      <a:lnTo>
                        <a:pt x="f339" y="f341"/>
                      </a:lnTo>
                      <a:lnTo>
                        <a:pt x="f342" y="f343"/>
                      </a:lnTo>
                      <a:lnTo>
                        <a:pt x="f340" y="f343"/>
                      </a:lnTo>
                      <a:lnTo>
                        <a:pt x="f340" y="f343"/>
                      </a:lnTo>
                      <a:lnTo>
                        <a:pt x="f344" y="f341"/>
                      </a:lnTo>
                      <a:lnTo>
                        <a:pt x="f345" y="f327"/>
                      </a:lnTo>
                      <a:lnTo>
                        <a:pt x="f346" y="f338"/>
                      </a:lnTo>
                      <a:lnTo>
                        <a:pt x="f346" y="f338"/>
                      </a:lnTo>
                      <a:lnTo>
                        <a:pt x="f347" y="f292"/>
                      </a:lnTo>
                      <a:lnTo>
                        <a:pt x="f348" y="f331"/>
                      </a:lnTo>
                      <a:lnTo>
                        <a:pt x="f203" y="f332"/>
                      </a:lnTo>
                      <a:lnTo>
                        <a:pt x="f203" y="f332"/>
                      </a:lnTo>
                      <a:lnTo>
                        <a:pt x="f349" y="f331"/>
                      </a:lnTo>
                      <a:lnTo>
                        <a:pt x="f350" y="f292"/>
                      </a:lnTo>
                      <a:lnTo>
                        <a:pt x="f212" y="f338"/>
                      </a:lnTo>
                      <a:lnTo>
                        <a:pt x="f212" y="f338"/>
                      </a:lnTo>
                      <a:lnTo>
                        <a:pt x="f351" y="f352"/>
                      </a:lnTo>
                      <a:lnTo>
                        <a:pt x="f353" y="f327"/>
                      </a:lnTo>
                      <a:lnTo>
                        <a:pt x="f354" y="f327"/>
                      </a:lnTo>
                      <a:lnTo>
                        <a:pt x="f355" y="f327"/>
                      </a:lnTo>
                      <a:lnTo>
                        <a:pt x="f356" y="f338"/>
                      </a:lnTo>
                      <a:lnTo>
                        <a:pt x="f357" y="f336"/>
                      </a:lnTo>
                      <a:lnTo>
                        <a:pt x="f357" y="f336"/>
                      </a:lnTo>
                      <a:lnTo>
                        <a:pt x="f358" y="f359"/>
                      </a:lnTo>
                      <a:lnTo>
                        <a:pt x="f360" y="f361"/>
                      </a:lnTo>
                      <a:lnTo>
                        <a:pt x="f362" y="f363"/>
                      </a:lnTo>
                      <a:lnTo>
                        <a:pt x="f364" y="f365"/>
                      </a:lnTo>
                      <a:lnTo>
                        <a:pt x="f364" y="f366"/>
                      </a:lnTo>
                      <a:lnTo>
                        <a:pt x="f367" y="f368"/>
                      </a:lnTo>
                      <a:lnTo>
                        <a:pt x="f369" y="f370"/>
                      </a:lnTo>
                      <a:lnTo>
                        <a:pt x="f371" y="f372"/>
                      </a:lnTo>
                      <a:lnTo>
                        <a:pt x="f373" y="f374"/>
                      </a:lnTo>
                      <a:lnTo>
                        <a:pt x="f375" y="f376"/>
                      </a:lnTo>
                      <a:lnTo>
                        <a:pt x="f377" y="f75"/>
                      </a:lnTo>
                      <a:lnTo>
                        <a:pt x="f378" y="f379"/>
                      </a:lnTo>
                      <a:lnTo>
                        <a:pt x="f378" y="f379"/>
                      </a:lnTo>
                      <a:lnTo>
                        <a:pt x="f380" y="f381"/>
                      </a:lnTo>
                      <a:lnTo>
                        <a:pt x="f382" y="f383"/>
                      </a:lnTo>
                      <a:lnTo>
                        <a:pt x="f384" y="f385"/>
                      </a:lnTo>
                      <a:lnTo>
                        <a:pt x="f386" y="f373"/>
                      </a:lnTo>
                      <a:lnTo>
                        <a:pt x="f225" y="f387"/>
                      </a:lnTo>
                      <a:lnTo>
                        <a:pt x="f225" y="f387"/>
                      </a:lnTo>
                      <a:lnTo>
                        <a:pt x="f388" y="f389"/>
                      </a:lnTo>
                      <a:lnTo>
                        <a:pt x="f390" y="f218"/>
                      </a:lnTo>
                      <a:lnTo>
                        <a:pt x="f391" y="f392"/>
                      </a:lnTo>
                      <a:lnTo>
                        <a:pt x="f88" y="f393"/>
                      </a:lnTo>
                      <a:lnTo>
                        <a:pt x="f88" y="f387"/>
                      </a:lnTo>
                      <a:lnTo>
                        <a:pt x="f394" y="f379"/>
                      </a:lnTo>
                      <a:lnTo>
                        <a:pt x="f92" y="f96"/>
                      </a:lnTo>
                      <a:lnTo>
                        <a:pt x="f388" y="f388"/>
                      </a:lnTo>
                      <a:lnTo>
                        <a:pt x="f388" y="f83"/>
                      </a:lnTo>
                      <a:lnTo>
                        <a:pt x="f388" y="f395"/>
                      </a:lnTo>
                      <a:lnTo>
                        <a:pt x="f388" y="f396"/>
                      </a:lnTo>
                      <a:lnTo>
                        <a:pt x="f92" y="f397"/>
                      </a:lnTo>
                      <a:lnTo>
                        <a:pt x="f92" y="f398"/>
                      </a:lnTo>
                      <a:lnTo>
                        <a:pt x="f388" y="f231"/>
                      </a:lnTo>
                      <a:lnTo>
                        <a:pt x="f94" y="f399"/>
                      </a:lnTo>
                      <a:lnTo>
                        <a:pt x="f94" y="f400"/>
                      </a:lnTo>
                      <a:lnTo>
                        <a:pt x="f87" y="f248"/>
                      </a:lnTo>
                      <a:lnTo>
                        <a:pt x="f401" y="f258"/>
                      </a:lnTo>
                      <a:lnTo>
                        <a:pt x="f80" y="f402"/>
                      </a:lnTo>
                      <a:lnTo>
                        <a:pt x="f78" y="f258"/>
                      </a:lnTo>
                      <a:lnTo>
                        <a:pt x="f230" y="f248"/>
                      </a:lnTo>
                      <a:lnTo>
                        <a:pt x="f56" y="f400"/>
                      </a:lnTo>
                      <a:lnTo>
                        <a:pt x="f56" y="f399"/>
                      </a:lnTo>
                      <a:lnTo>
                        <a:pt x="f403" y="f231"/>
                      </a:lnTo>
                      <a:lnTo>
                        <a:pt x="f64" y="f398"/>
                      </a:lnTo>
                      <a:lnTo>
                        <a:pt x="f64" y="f397"/>
                      </a:lnTo>
                      <a:lnTo>
                        <a:pt x="f403" y="f396"/>
                      </a:lnTo>
                      <a:lnTo>
                        <a:pt x="f403" y="f395"/>
                      </a:lnTo>
                      <a:lnTo>
                        <a:pt x="f403" y="f83"/>
                      </a:lnTo>
                      <a:lnTo>
                        <a:pt x="f403" y="f388"/>
                      </a:lnTo>
                      <a:lnTo>
                        <a:pt x="f64" y="f96"/>
                      </a:lnTo>
                      <a:lnTo>
                        <a:pt x="f404" y="f379"/>
                      </a:lnTo>
                      <a:lnTo>
                        <a:pt x="f405" y="f387"/>
                      </a:lnTo>
                      <a:lnTo>
                        <a:pt x="f60" y="f392"/>
                      </a:lnTo>
                      <a:lnTo>
                        <a:pt x="f60" y="f392"/>
                      </a:lnTo>
                      <a:lnTo>
                        <a:pt x="f64" y="f393"/>
                      </a:lnTo>
                      <a:lnTo>
                        <a:pt x="f406" y="f218"/>
                      </a:lnTo>
                      <a:lnTo>
                        <a:pt x="f407" y="f389"/>
                      </a:lnTo>
                      <a:lnTo>
                        <a:pt x="f408" y="f387"/>
                      </a:lnTo>
                      <a:lnTo>
                        <a:pt x="f408" y="f387"/>
                      </a:lnTo>
                      <a:lnTo>
                        <a:pt x="f408" y="f373"/>
                      </a:lnTo>
                      <a:lnTo>
                        <a:pt x="f409" y="f385"/>
                      </a:lnTo>
                      <a:lnTo>
                        <a:pt x="f397" y="f383"/>
                      </a:lnTo>
                      <a:lnTo>
                        <a:pt x="f410" y="f381"/>
                      </a:lnTo>
                      <a:lnTo>
                        <a:pt x="f411" y="f379"/>
                      </a:lnTo>
                      <a:lnTo>
                        <a:pt x="f412" y="f75"/>
                      </a:lnTo>
                      <a:lnTo>
                        <a:pt x="f413" y="f376"/>
                      </a:lnTo>
                      <a:lnTo>
                        <a:pt x="f50" y="f374"/>
                      </a:lnTo>
                      <a:lnTo>
                        <a:pt x="f414" y="f372"/>
                      </a:lnTo>
                      <a:lnTo>
                        <a:pt x="f402" y="f370"/>
                      </a:lnTo>
                      <a:lnTo>
                        <a:pt x="f415" y="f368"/>
                      </a:lnTo>
                      <a:lnTo>
                        <a:pt x="f258" y="f366"/>
                      </a:lnTo>
                      <a:lnTo>
                        <a:pt x="f258" y="f366"/>
                      </a:lnTo>
                      <a:lnTo>
                        <a:pt x="f258" y="f365"/>
                      </a:lnTo>
                      <a:lnTo>
                        <a:pt x="f416" y="f363"/>
                      </a:lnTo>
                      <a:lnTo>
                        <a:pt x="f417" y="f361"/>
                      </a:lnTo>
                      <a:lnTo>
                        <a:pt x="f418" y="f359"/>
                      </a:lnTo>
                      <a:lnTo>
                        <a:pt x="f419" y="f336"/>
                      </a:lnTo>
                      <a:lnTo>
                        <a:pt x="f419" y="f336"/>
                      </a:lnTo>
                      <a:lnTo>
                        <a:pt x="f420" y="f338"/>
                      </a:lnTo>
                      <a:lnTo>
                        <a:pt x="f263" y="f327"/>
                      </a:lnTo>
                      <a:lnTo>
                        <a:pt x="f264" y="f327"/>
                      </a:lnTo>
                      <a:lnTo>
                        <a:pt x="f421" y="f327"/>
                      </a:lnTo>
                      <a:lnTo>
                        <a:pt x="f422" y="f352"/>
                      </a:lnTo>
                      <a:lnTo>
                        <a:pt x="f423" y="f338"/>
                      </a:lnTo>
                      <a:lnTo>
                        <a:pt x="f423" y="f338"/>
                      </a:lnTo>
                      <a:lnTo>
                        <a:pt x="f424" y="f292"/>
                      </a:lnTo>
                      <a:lnTo>
                        <a:pt x="f425" y="f331"/>
                      </a:lnTo>
                      <a:lnTo>
                        <a:pt x="f426" y="f332"/>
                      </a:lnTo>
                      <a:lnTo>
                        <a:pt x="f426" y="f332"/>
                      </a:lnTo>
                      <a:lnTo>
                        <a:pt x="f270" y="f331"/>
                      </a:lnTo>
                      <a:lnTo>
                        <a:pt x="f427" y="f292"/>
                      </a:lnTo>
                      <a:lnTo>
                        <a:pt x="f278" y="f338"/>
                      </a:lnTo>
                      <a:lnTo>
                        <a:pt x="f278" y="f338"/>
                      </a:lnTo>
                      <a:lnTo>
                        <a:pt x="f428" y="f327"/>
                      </a:lnTo>
                      <a:lnTo>
                        <a:pt x="f368" y="f341"/>
                      </a:lnTo>
                      <a:lnTo>
                        <a:pt x="f429" y="f343"/>
                      </a:lnTo>
                      <a:lnTo>
                        <a:pt x="f429" y="f343"/>
                      </a:lnTo>
                      <a:lnTo>
                        <a:pt x="f430" y="f343"/>
                      </a:lnTo>
                      <a:lnTo>
                        <a:pt x="f287" y="f341"/>
                      </a:lnTo>
                      <a:lnTo>
                        <a:pt x="f429" y="f341"/>
                      </a:lnTo>
                      <a:lnTo>
                        <a:pt x="f287" y="f327"/>
                      </a:lnTo>
                      <a:lnTo>
                        <a:pt x="f431" y="f338"/>
                      </a:lnTo>
                      <a:lnTo>
                        <a:pt x="f432" y="f336"/>
                      </a:lnTo>
                      <a:lnTo>
                        <a:pt x="f432" y="f336"/>
                      </a:lnTo>
                      <a:lnTo>
                        <a:pt x="f365" y="f332"/>
                      </a:lnTo>
                      <a:lnTo>
                        <a:pt x="f433" y="f333"/>
                      </a:lnTo>
                      <a:lnTo>
                        <a:pt x="f434" y="f333"/>
                      </a:lnTo>
                      <a:lnTo>
                        <a:pt x="f435" y="f332"/>
                      </a:lnTo>
                      <a:lnTo>
                        <a:pt x="f436" y="f331"/>
                      </a:lnTo>
                      <a:lnTo>
                        <a:pt x="f361" y="f292"/>
                      </a:lnTo>
                      <a:lnTo>
                        <a:pt x="f437" y="f329"/>
                      </a:lnTo>
                      <a:lnTo>
                        <a:pt x="f437" y="f329"/>
                      </a:lnTo>
                      <a:lnTo>
                        <a:pt x="f438" y="f327"/>
                      </a:lnTo>
                      <a:lnTo>
                        <a:pt x="f292" y="f298"/>
                      </a:lnTo>
                      <a:lnTo>
                        <a:pt x="f439" y="f31"/>
                      </a:lnTo>
                      <a:lnTo>
                        <a:pt x="f440" y="f307"/>
                      </a:lnTo>
                      <a:lnTo>
                        <a:pt x="f440" y="f307"/>
                      </a:lnTo>
                      <a:lnTo>
                        <a:pt x="f441" y="f309"/>
                      </a:lnTo>
                      <a:lnTo>
                        <a:pt x="f442" y="f324"/>
                      </a:lnTo>
                      <a:lnTo>
                        <a:pt x="f443" y="f322"/>
                      </a:lnTo>
                      <a:lnTo>
                        <a:pt x="f444" y="f321"/>
                      </a:lnTo>
                      <a:lnTo>
                        <a:pt x="f302" y="f320"/>
                      </a:lnTo>
                      <a:lnTo>
                        <a:pt x="f445" y="f317"/>
                      </a:lnTo>
                      <a:lnTo>
                        <a:pt x="f446" y="f319"/>
                      </a:lnTo>
                      <a:lnTo>
                        <a:pt x="f447" y="f8"/>
                      </a:lnTo>
                      <a:lnTo>
                        <a:pt x="f448" y="f8"/>
                      </a:lnTo>
                      <a:lnTo>
                        <a:pt x="f449" y="f8"/>
                      </a:lnTo>
                      <a:lnTo>
                        <a:pt x="f450" y="f317"/>
                      </a:lnTo>
                      <a:lnTo>
                        <a:pt x="f451" y="f315"/>
                      </a:lnTo>
                      <a:lnTo>
                        <a:pt x="f452" y="f313"/>
                      </a:lnTo>
                      <a:lnTo>
                        <a:pt x="f452" y="f313"/>
                      </a:lnTo>
                      <a:lnTo>
                        <a:pt x="f453" y="f312"/>
                      </a:lnTo>
                      <a:lnTo>
                        <a:pt x="f324" y="f310"/>
                      </a:lnTo>
                      <a:lnTo>
                        <a:pt x="f454" y="f309"/>
                      </a:lnTo>
                      <a:lnTo>
                        <a:pt x="f310" y="f307"/>
                      </a:lnTo>
                      <a:lnTo>
                        <a:pt x="f324" y="f305"/>
                      </a:lnTo>
                      <a:lnTo>
                        <a:pt x="f455" y="f303"/>
                      </a:lnTo>
                      <a:lnTo>
                        <a:pt x="f309" y="f302"/>
                      </a:lnTo>
                      <a:lnTo>
                        <a:pt x="f309" y="f302"/>
                      </a:lnTo>
                      <a:lnTo>
                        <a:pt x="f307" y="f300"/>
                      </a:lnTo>
                      <a:lnTo>
                        <a:pt x="f305" y="f299"/>
                      </a:lnTo>
                      <a:lnTo>
                        <a:pt x="f456" y="f298"/>
                      </a:lnTo>
                      <a:lnTo>
                        <a:pt x="f457" y="f297"/>
                      </a:lnTo>
                      <a:lnTo>
                        <a:pt x="f457" y="f297"/>
                      </a:lnTo>
                      <a:lnTo>
                        <a:pt x="f458" y="f295"/>
                      </a:lnTo>
                      <a:lnTo>
                        <a:pt x="f445" y="f294"/>
                      </a:lnTo>
                      <a:lnTo>
                        <a:pt x="f444" y="f292"/>
                      </a:lnTo>
                      <a:lnTo>
                        <a:pt x="f459" y="f291"/>
                      </a:lnTo>
                      <a:lnTo>
                        <a:pt x="f459" y="f291"/>
                      </a:lnTo>
                      <a:lnTo>
                        <a:pt x="f460" y="f289"/>
                      </a:lnTo>
                      <a:lnTo>
                        <a:pt x="f298" y="f288"/>
                      </a:lnTo>
                      <a:lnTo>
                        <a:pt x="f298" y="f287"/>
                      </a:lnTo>
                      <a:lnTo>
                        <a:pt x="f461" y="f286"/>
                      </a:lnTo>
                      <a:lnTo>
                        <a:pt x="f460" y="f285"/>
                      </a:lnTo>
                      <a:lnTo>
                        <a:pt x="f299" y="f283"/>
                      </a:lnTo>
                      <a:lnTo>
                        <a:pt x="f462" y="f281"/>
                      </a:lnTo>
                      <a:lnTo>
                        <a:pt x="f463" y="f280"/>
                      </a:lnTo>
                      <a:lnTo>
                        <a:pt x="f463" y="f280"/>
                      </a:lnTo>
                      <a:lnTo>
                        <a:pt x="f463" y="f279"/>
                      </a:lnTo>
                      <a:lnTo>
                        <a:pt x="f459" y="f278"/>
                      </a:lnTo>
                      <a:lnTo>
                        <a:pt x="f441" y="f276"/>
                      </a:lnTo>
                      <a:lnTo>
                        <a:pt x="f464" y="f273"/>
                      </a:lnTo>
                      <a:lnTo>
                        <a:pt x="f302" y="f273"/>
                      </a:lnTo>
                      <a:lnTo>
                        <a:pt x="f302" y="f273"/>
                      </a:lnTo>
                      <a:lnTo>
                        <a:pt x="f465" y="f272"/>
                      </a:lnTo>
                      <a:lnTo>
                        <a:pt x="f457" y="f270"/>
                      </a:lnTo>
                      <a:lnTo>
                        <a:pt x="f456" y="f268"/>
                      </a:lnTo>
                      <a:lnTo>
                        <a:pt x="f456" y="f268"/>
                      </a:lnTo>
                      <a:lnTo>
                        <a:pt x="f466" y="f267"/>
                      </a:lnTo>
                      <a:lnTo>
                        <a:pt x="f466" y="f266"/>
                      </a:lnTo>
                      <a:lnTo>
                        <a:pt x="f466" y="f265"/>
                      </a:lnTo>
                      <a:lnTo>
                        <a:pt x="f466" y="f264"/>
                      </a:lnTo>
                      <a:lnTo>
                        <a:pt x="f466" y="f264"/>
                      </a:lnTo>
                      <a:lnTo>
                        <a:pt x="f466" y="f263"/>
                      </a:lnTo>
                      <a:lnTo>
                        <a:pt x="f448" y="f262"/>
                      </a:lnTo>
                      <a:lnTo>
                        <a:pt x="f467" y="f44"/>
                      </a:lnTo>
                      <a:lnTo>
                        <a:pt x="f29" y="f259"/>
                      </a:lnTo>
                      <a:lnTo>
                        <a:pt x="f307" y="f258"/>
                      </a:lnTo>
                      <a:lnTo>
                        <a:pt x="f468" y="f255"/>
                      </a:lnTo>
                      <a:lnTo>
                        <a:pt x="f468" y="f255"/>
                      </a:lnTo>
                      <a:lnTo>
                        <a:pt x="f469" y="f255"/>
                      </a:lnTo>
                      <a:lnTo>
                        <a:pt x="f470" y="f254"/>
                      </a:lnTo>
                      <a:lnTo>
                        <a:pt x="f313" y="f252"/>
                      </a:lnTo>
                      <a:lnTo>
                        <a:pt x="f321" y="f250"/>
                      </a:lnTo>
                      <a:lnTo>
                        <a:pt x="f471" y="f248"/>
                      </a:lnTo>
                      <a:lnTo>
                        <a:pt x="f472" y="f247"/>
                      </a:lnTo>
                      <a:lnTo>
                        <a:pt x="f317" y="f246"/>
                      </a:lnTo>
                      <a:lnTo>
                        <a:pt x="f317" y="f246"/>
                      </a:lnTo>
                      <a:lnTo>
                        <a:pt x="f317" y="f245"/>
                      </a:lnTo>
                      <a:lnTo>
                        <a:pt x="f472" y="f244"/>
                      </a:lnTo>
                      <a:lnTo>
                        <a:pt x="f317" y="f242"/>
                      </a:lnTo>
                      <a:lnTo>
                        <a:pt x="f319" y="f241"/>
                      </a:lnTo>
                      <a:lnTo>
                        <a:pt x="f473" y="f52"/>
                      </a:lnTo>
                      <a:lnTo>
                        <a:pt x="f474" y="f238"/>
                      </a:lnTo>
                      <a:lnTo>
                        <a:pt x="f474" y="f238"/>
                      </a:lnTo>
                      <a:lnTo>
                        <a:pt x="f475" y="f236"/>
                      </a:lnTo>
                      <a:lnTo>
                        <a:pt x="f476" y="f235"/>
                      </a:lnTo>
                      <a:lnTo>
                        <a:pt x="f477" y="f234"/>
                      </a:lnTo>
                      <a:lnTo>
                        <a:pt x="f478" y="f233"/>
                      </a:lnTo>
                      <a:lnTo>
                        <a:pt x="f479" y="f231"/>
                      </a:lnTo>
                      <a:lnTo>
                        <a:pt x="f479" y="f54"/>
                      </a:lnTo>
                      <a:lnTo>
                        <a:pt x="f480" y="f230"/>
                      </a:lnTo>
                      <a:lnTo>
                        <a:pt x="f481" y="f229"/>
                      </a:lnTo>
                      <a:lnTo>
                        <a:pt x="f471" y="f227"/>
                      </a:lnTo>
                      <a:lnTo>
                        <a:pt x="f315" y="f88"/>
                      </a:lnTo>
                      <a:lnTo>
                        <a:pt x="f471" y="f225"/>
                      </a:lnTo>
                      <a:lnTo>
                        <a:pt x="f466" y="f223"/>
                      </a:lnTo>
                      <a:lnTo>
                        <a:pt x="f466" y="f223"/>
                      </a:lnTo>
                      <a:lnTo>
                        <a:pt x="f466" y="f222"/>
                      </a:lnTo>
                      <a:lnTo>
                        <a:pt x="f466" y="f221"/>
                      </a:lnTo>
                      <a:lnTo>
                        <a:pt x="f482" y="f219"/>
                      </a:lnTo>
                      <a:lnTo>
                        <a:pt x="f446" y="f218"/>
                      </a:lnTo>
                      <a:lnTo>
                        <a:pt x="f483" y="f216"/>
                      </a:lnTo>
                      <a:lnTo>
                        <a:pt x="f484" y="f214"/>
                      </a:lnTo>
                      <a:lnTo>
                        <a:pt x="f338" y="f213"/>
                      </a:lnTo>
                      <a:lnTo>
                        <a:pt x="f485" y="f212"/>
                      </a:lnTo>
                      <a:lnTo>
                        <a:pt x="f486" y="f211"/>
                      </a:lnTo>
                      <a:lnTo>
                        <a:pt x="f461" y="f208"/>
                      </a:lnTo>
                      <a:lnTo>
                        <a:pt x="f487" y="f208"/>
                      </a:lnTo>
                      <a:lnTo>
                        <a:pt x="f488" y="f208"/>
                      </a:lnTo>
                      <a:lnTo>
                        <a:pt x="f319" y="f206"/>
                      </a:lnTo>
                      <a:lnTo>
                        <a:pt x="f319" y="f206"/>
                      </a:lnTo>
                      <a:lnTo>
                        <a:pt x="f475" y="f205"/>
                      </a:lnTo>
                      <a:lnTo>
                        <a:pt x="f489" y="f203"/>
                      </a:lnTo>
                      <a:lnTo>
                        <a:pt x="f490" y="f201"/>
                      </a:lnTo>
                      <a:lnTo>
                        <a:pt x="f491" y="f199"/>
                      </a:lnTo>
                      <a:lnTo>
                        <a:pt x="f491" y="f199"/>
                      </a:lnTo>
                      <a:lnTo>
                        <a:pt x="f492" y="f197"/>
                      </a:lnTo>
                      <a:lnTo>
                        <a:pt x="f493" y="f108"/>
                      </a:lnTo>
                      <a:lnTo>
                        <a:pt x="f494" y="f195"/>
                      </a:lnTo>
                      <a:lnTo>
                        <a:pt x="f494" y="f195"/>
                      </a:lnTo>
                      <a:lnTo>
                        <a:pt x="f495" y="f193"/>
                      </a:lnTo>
                      <a:lnTo>
                        <a:pt x="f496" y="f191"/>
                      </a:lnTo>
                      <a:lnTo>
                        <a:pt x="f497" y="f190"/>
                      </a:lnTo>
                      <a:lnTo>
                        <a:pt x="f497" y="f189"/>
                      </a:lnTo>
                      <a:lnTo>
                        <a:pt x="f497" y="f189"/>
                      </a:lnTo>
                      <a:lnTo>
                        <a:pt x="f498" y="f187"/>
                      </a:lnTo>
                      <a:lnTo>
                        <a:pt x="f499" y="f185"/>
                      </a:lnTo>
                      <a:lnTo>
                        <a:pt x="f500" y="f55"/>
                      </a:lnTo>
                      <a:lnTo>
                        <a:pt x="f501" y="f97"/>
                      </a:lnTo>
                      <a:lnTo>
                        <a:pt x="f501" y="f97"/>
                      </a:lnTo>
                      <a:lnTo>
                        <a:pt x="f502" y="f69"/>
                      </a:lnTo>
                      <a:lnTo>
                        <a:pt x="f503" y="f73"/>
                      </a:lnTo>
                      <a:lnTo>
                        <a:pt x="f504" y="f110"/>
                      </a:lnTo>
                      <a:lnTo>
                        <a:pt x="f505" y="f181"/>
                      </a:lnTo>
                      <a:lnTo>
                        <a:pt x="f506" y="f180"/>
                      </a:lnTo>
                      <a:lnTo>
                        <a:pt x="f506" y="f179"/>
                      </a:lnTo>
                      <a:lnTo>
                        <a:pt x="f505" y="f177"/>
                      </a:lnTo>
                      <a:lnTo>
                        <a:pt x="f505" y="f177"/>
                      </a:lnTo>
                      <a:lnTo>
                        <a:pt x="f504" y="f176"/>
                      </a:lnTo>
                      <a:lnTo>
                        <a:pt x="f504" y="f111"/>
                      </a:lnTo>
                      <a:lnTo>
                        <a:pt x="f507" y="f175"/>
                      </a:lnTo>
                      <a:lnTo>
                        <a:pt x="f505" y="f173"/>
                      </a:lnTo>
                      <a:lnTo>
                        <a:pt x="f508" y="f171"/>
                      </a:lnTo>
                      <a:lnTo>
                        <a:pt x="f18" y="f170"/>
                      </a:lnTo>
                      <a:lnTo>
                        <a:pt x="f18" y="f170"/>
                      </a:lnTo>
                      <a:lnTo>
                        <a:pt x="f509" y="f51"/>
                      </a:lnTo>
                      <a:lnTo>
                        <a:pt x="f510" y="f168"/>
                      </a:lnTo>
                      <a:lnTo>
                        <a:pt x="f510" y="f167"/>
                      </a:lnTo>
                      <a:lnTo>
                        <a:pt x="f510" y="f166"/>
                      </a:lnTo>
                      <a:lnTo>
                        <a:pt x="f510" y="f166"/>
                      </a:lnTo>
                      <a:lnTo>
                        <a:pt x="f511" y="f164"/>
                      </a:lnTo>
                      <a:lnTo>
                        <a:pt x="f511" y="f163"/>
                      </a:lnTo>
                      <a:lnTo>
                        <a:pt x="f512" y="f161"/>
                      </a:lnTo>
                      <a:lnTo>
                        <a:pt x="f513" y="f160"/>
                      </a:lnTo>
                      <a:lnTo>
                        <a:pt x="f513" y="f160"/>
                      </a:lnTo>
                      <a:lnTo>
                        <a:pt x="f514" y="f158"/>
                      </a:lnTo>
                      <a:lnTo>
                        <a:pt x="f515" y="f2"/>
                      </a:lnTo>
                      <a:lnTo>
                        <a:pt x="f516" y="f155"/>
                      </a:lnTo>
                      <a:lnTo>
                        <a:pt x="f517" y="f154"/>
                      </a:lnTo>
                      <a:lnTo>
                        <a:pt x="f517" y="f154"/>
                      </a:lnTo>
                      <a:lnTo>
                        <a:pt x="f518" y="f152"/>
                      </a:lnTo>
                      <a:lnTo>
                        <a:pt x="f519" y="f150"/>
                      </a:lnTo>
                      <a:lnTo>
                        <a:pt x="f520" y="f148"/>
                      </a:lnTo>
                      <a:lnTo>
                        <a:pt x="f15" y="f146"/>
                      </a:lnTo>
                      <a:lnTo>
                        <a:pt x="f521" y="f145"/>
                      </a:lnTo>
                      <a:lnTo>
                        <a:pt x="f521" y="f145"/>
                      </a:lnTo>
                      <a:lnTo>
                        <a:pt x="f522" y="f43"/>
                      </a:lnTo>
                      <a:lnTo>
                        <a:pt x="f523" y="f144"/>
                      </a:lnTo>
                      <a:lnTo>
                        <a:pt x="f524" y="f142"/>
                      </a:lnTo>
                      <a:lnTo>
                        <a:pt x="f525" y="f140"/>
                      </a:lnTo>
                      <a:lnTo>
                        <a:pt x="f525" y="f140"/>
                      </a:lnTo>
                      <a:lnTo>
                        <a:pt x="f526" y="f138"/>
                      </a:lnTo>
                      <a:lnTo>
                        <a:pt x="f527" y="f136"/>
                      </a:lnTo>
                      <a:lnTo>
                        <a:pt x="f528" y="f134"/>
                      </a:lnTo>
                      <a:lnTo>
                        <a:pt x="f529" y="f132"/>
                      </a:lnTo>
                      <a:lnTo>
                        <a:pt x="f529" y="f132"/>
                      </a:lnTo>
                      <a:lnTo>
                        <a:pt x="f530" y="f131"/>
                      </a:lnTo>
                      <a:lnTo>
                        <a:pt x="f531" y="f129"/>
                      </a:lnTo>
                      <a:lnTo>
                        <a:pt x="f532" y="f118"/>
                      </a:lnTo>
                      <a:lnTo>
                        <a:pt x="f533" y="f127"/>
                      </a:lnTo>
                      <a:lnTo>
                        <a:pt x="f534" y="f125"/>
                      </a:lnTo>
                      <a:lnTo>
                        <a:pt x="f7" y="f123"/>
                      </a:lnTo>
                      <a:lnTo>
                        <a:pt x="f9" y="f10"/>
                      </a:lnTo>
                      <a:close/>
                      <a:moveTo>
                        <a:pt x="f401" y="f97"/>
                      </a:move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lnTo>
                        <a:pt x="f401" y="f97"/>
                      </a:lnTo>
                      <a:close/>
                    </a:path>
                  </a:pathLst>
                </a:custGeom>
                <a:solidFill>
                  <a:srgbClr val="ABCB6A">
                    <a:alpha val="10000"/>
                  </a:srgbClr>
                </a:solidFill>
                <a:ln w="9528" cap="flat">
                  <a:solidFill>
                    <a:srgbClr val="ABCB6A">
                      <a:alpha val="9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86" name="Group 154">
                <a:extLst>
                  <a:ext uri="{FF2B5EF4-FFF2-40B4-BE49-F238E27FC236}">
                    <a16:creationId xmlns:a16="http://schemas.microsoft.com/office/drawing/2014/main" id="{02297E5E-730E-4441-9703-66312C4E7377}"/>
                  </a:ext>
                </a:extLst>
              </p:cNvPr>
              <p:cNvGrpSpPr/>
              <p:nvPr/>
            </p:nvGrpSpPr>
            <p:grpSpPr>
              <a:xfrm>
                <a:off x="7176208" y="1506346"/>
                <a:ext cx="1606363" cy="1246958"/>
                <a:chOff x="7176208" y="1506346"/>
                <a:chExt cx="1606363" cy="1246958"/>
              </a:xfrm>
            </p:grpSpPr>
            <p:sp>
              <p:nvSpPr>
                <p:cNvPr id="87" name="Freeform 72">
                  <a:extLst>
                    <a:ext uri="{FF2B5EF4-FFF2-40B4-BE49-F238E27FC236}">
                      <a16:creationId xmlns:a16="http://schemas.microsoft.com/office/drawing/2014/main" id="{8C5E9F7A-3515-410C-A789-D64D29509D43}"/>
                    </a:ext>
                  </a:extLst>
                </p:cNvPr>
                <p:cNvSpPr/>
                <p:nvPr/>
              </p:nvSpPr>
              <p:spPr>
                <a:xfrm rot="2047763">
                  <a:off x="7897077" y="1750892"/>
                  <a:ext cx="206361" cy="3072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8" name="Freeform 73">
                  <a:extLst>
                    <a:ext uri="{FF2B5EF4-FFF2-40B4-BE49-F238E27FC236}">
                      <a16:creationId xmlns:a16="http://schemas.microsoft.com/office/drawing/2014/main" id="{06D1C74B-2C75-4F6F-A370-A11D63EAFD1D}"/>
                    </a:ext>
                  </a:extLst>
                </p:cNvPr>
                <p:cNvSpPr/>
                <p:nvPr/>
              </p:nvSpPr>
              <p:spPr>
                <a:xfrm rot="2047763">
                  <a:off x="7996052" y="2096677"/>
                  <a:ext cx="740" cy="148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743"/>
                    <a:gd name="f7" fmla="val 1484"/>
                    <a:gd name="f8" fmla="+- 0 0 -90"/>
                    <a:gd name="f9" fmla="*/ f3 1 743"/>
                    <a:gd name="f10" fmla="*/ f4 1 1484"/>
                    <a:gd name="f11" fmla="+- f7 0 f5"/>
                    <a:gd name="f12" fmla="+- f6 0 f5"/>
                    <a:gd name="f13" fmla="*/ f8 f0 1"/>
                    <a:gd name="f14" fmla="*/ f12 1 743"/>
                    <a:gd name="f15" fmla="*/ f11 1 1484"/>
                    <a:gd name="f16" fmla="*/ f13 1 f2"/>
                    <a:gd name="f17" fmla="*/ 0 1 f14"/>
                    <a:gd name="f18" fmla="*/ 0 1 f15"/>
                    <a:gd name="f19" fmla="*/ 2 1 f15"/>
                    <a:gd name="f20" fmla="*/ 743 1 f14"/>
                    <a:gd name="f21" fmla="*/ 1484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743" h="1484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89" name="Freeform 74">
                  <a:extLst>
                    <a:ext uri="{FF2B5EF4-FFF2-40B4-BE49-F238E27FC236}">
                      <a16:creationId xmlns:a16="http://schemas.microsoft.com/office/drawing/2014/main" id="{92A9CDC2-CB8C-4494-9628-5C13ADF7B837}"/>
                    </a:ext>
                  </a:extLst>
                </p:cNvPr>
                <p:cNvSpPr/>
                <p:nvPr/>
              </p:nvSpPr>
              <p:spPr>
                <a:xfrm rot="2047763">
                  <a:off x="8080056" y="1875433"/>
                  <a:ext cx="207843" cy="307284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0" name="Freeform 75">
                  <a:extLst>
                    <a:ext uri="{FF2B5EF4-FFF2-40B4-BE49-F238E27FC236}">
                      <a16:creationId xmlns:a16="http://schemas.microsoft.com/office/drawing/2014/main" id="{44B2DDF9-5FF9-4CCB-92CE-B8F0E9922C0F}"/>
                    </a:ext>
                  </a:extLst>
                </p:cNvPr>
                <p:cNvSpPr/>
                <p:nvPr/>
              </p:nvSpPr>
              <p:spPr>
                <a:xfrm rot="2047763">
                  <a:off x="7176208" y="1506346"/>
                  <a:ext cx="1606363" cy="124695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w="9528" cap="flat">
                  <a:solidFill>
                    <a:srgbClr val="D8F2AB">
                      <a:alpha val="19000"/>
                    </a:srgbClr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91" name="Group 164">
                <a:extLst>
                  <a:ext uri="{FF2B5EF4-FFF2-40B4-BE49-F238E27FC236}">
                    <a16:creationId xmlns:a16="http://schemas.microsoft.com/office/drawing/2014/main" id="{5CA62E06-9CA8-4B32-851D-C10E1F4AAD96}"/>
                  </a:ext>
                </a:extLst>
              </p:cNvPr>
              <p:cNvGrpSpPr/>
              <p:nvPr/>
            </p:nvGrpSpPr>
            <p:grpSpPr>
              <a:xfrm>
                <a:off x="9027735" y="4215172"/>
                <a:ext cx="1058372" cy="821579"/>
                <a:chOff x="9027735" y="4215172"/>
                <a:chExt cx="1058372" cy="821579"/>
              </a:xfrm>
            </p:grpSpPr>
            <p:sp>
              <p:nvSpPr>
                <p:cNvPr id="92" name="Freeform 72">
                  <a:extLst>
                    <a:ext uri="{FF2B5EF4-FFF2-40B4-BE49-F238E27FC236}">
                      <a16:creationId xmlns:a16="http://schemas.microsoft.com/office/drawing/2014/main" id="{A89DF6C7-8113-4ECD-BF6B-CF4F2C5FCAB5}"/>
                    </a:ext>
                  </a:extLst>
                </p:cNvPr>
                <p:cNvSpPr/>
                <p:nvPr/>
              </p:nvSpPr>
              <p:spPr>
                <a:xfrm rot="20120032">
                  <a:off x="9369109" y="4436072"/>
                  <a:ext cx="135962" cy="2024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78"/>
                    <a:gd name="f7" fmla="val 414"/>
                    <a:gd name="f8" fmla="val 276"/>
                    <a:gd name="f9" fmla="val 412"/>
                    <a:gd name="f10" fmla="val 270"/>
                    <a:gd name="f11" fmla="val 396"/>
                    <a:gd name="f12" fmla="val 54"/>
                    <a:gd name="f13" fmla="val 60"/>
                    <a:gd name="f14" fmla="val 38"/>
                    <a:gd name="f15" fmla="val 32"/>
                    <a:gd name="f16" fmla="val 36"/>
                    <a:gd name="f17" fmla="val 28"/>
                    <a:gd name="f18" fmla="val 26"/>
                    <a:gd name="f19" fmla="val 14"/>
                    <a:gd name="f20" fmla="val 4"/>
                    <a:gd name="f21" fmla="val 10"/>
                    <a:gd name="f22" fmla="val 2"/>
                    <a:gd name="f23" fmla="val 6"/>
                    <a:gd name="f24" fmla="val 18"/>
                    <a:gd name="f25" fmla="val 12"/>
                    <a:gd name="f26" fmla="val 22"/>
                    <a:gd name="f27" fmla="val 30"/>
                    <a:gd name="f28" fmla="val 48"/>
                    <a:gd name="f29" fmla="val 264"/>
                    <a:gd name="f30" fmla="val 402"/>
                    <a:gd name="f31" fmla="val 410"/>
                    <a:gd name="f32" fmla="+- 0 0 -90"/>
                    <a:gd name="f33" fmla="*/ f3 1 278"/>
                    <a:gd name="f34" fmla="*/ f4 1 414"/>
                    <a:gd name="f35" fmla="+- f7 0 f5"/>
                    <a:gd name="f36" fmla="+- f6 0 f5"/>
                    <a:gd name="f37" fmla="*/ f32 f0 1"/>
                    <a:gd name="f38" fmla="*/ f36 1 278"/>
                    <a:gd name="f39" fmla="*/ f35 1 414"/>
                    <a:gd name="f40" fmla="*/ f37 1 f2"/>
                    <a:gd name="f41" fmla="*/ 276 1 f38"/>
                    <a:gd name="f42" fmla="*/ 414 1 f39"/>
                    <a:gd name="f43" fmla="*/ 278 1 f38"/>
                    <a:gd name="f44" fmla="*/ 412 1 f39"/>
                    <a:gd name="f45" fmla="*/ 270 1 f38"/>
                    <a:gd name="f46" fmla="*/ 396 1 f39"/>
                    <a:gd name="f47" fmla="*/ 54 1 f38"/>
                    <a:gd name="f48" fmla="*/ 60 1 f39"/>
                    <a:gd name="f49" fmla="*/ 38 1 f38"/>
                    <a:gd name="f50" fmla="*/ 32 1 f39"/>
                    <a:gd name="f51" fmla="*/ 36 1 f38"/>
                    <a:gd name="f52" fmla="*/ 28 1 f39"/>
                    <a:gd name="f53" fmla="*/ 26 1 f38"/>
                    <a:gd name="f54" fmla="*/ 14 1 f39"/>
                    <a:gd name="f55" fmla="*/ 14 1 f38"/>
                    <a:gd name="f56" fmla="*/ 4 1 f39"/>
                    <a:gd name="f57" fmla="*/ 10 1 f38"/>
                    <a:gd name="f58" fmla="*/ 2 1 f39"/>
                    <a:gd name="f59" fmla="*/ 6 1 f38"/>
                    <a:gd name="f60" fmla="*/ 0 1 f39"/>
                    <a:gd name="f61" fmla="*/ 2 1 f38"/>
                    <a:gd name="f62" fmla="*/ 0 1 f38"/>
                    <a:gd name="f63" fmla="*/ 6 1 f39"/>
                    <a:gd name="f64" fmla="*/ 4 1 f38"/>
                    <a:gd name="f65" fmla="*/ 18 1 f39"/>
                    <a:gd name="f66" fmla="*/ 12 1 f38"/>
                    <a:gd name="f67" fmla="*/ 22 1 f38"/>
                    <a:gd name="f68" fmla="*/ 36 1 f39"/>
                    <a:gd name="f69" fmla="*/ 30 1 f38"/>
                    <a:gd name="f70" fmla="*/ 48 1 f39"/>
                    <a:gd name="f71" fmla="*/ 264 1 f38"/>
                    <a:gd name="f72" fmla="*/ 402 1 f39"/>
                    <a:gd name="f73" fmla="*/ 410 1 f39"/>
                    <a:gd name="f74" fmla="*/ f6 1 f38"/>
                    <a:gd name="f75" fmla="*/ f7 1 f39"/>
                    <a:gd name="f76" fmla="+- f40 0 f1"/>
                    <a:gd name="f77" fmla="*/ f62 f33 1"/>
                    <a:gd name="f78" fmla="*/ f74 f33 1"/>
                    <a:gd name="f79" fmla="*/ f75 f34 1"/>
                    <a:gd name="f80" fmla="*/ f60 f34 1"/>
                    <a:gd name="f81" fmla="*/ f41 f33 1"/>
                    <a:gd name="f82" fmla="*/ f42 f34 1"/>
                    <a:gd name="f83" fmla="*/ f43 f33 1"/>
                    <a:gd name="f84" fmla="*/ f44 f34 1"/>
                    <a:gd name="f85" fmla="*/ f45 f33 1"/>
                    <a:gd name="f86" fmla="*/ f46 f34 1"/>
                    <a:gd name="f87" fmla="*/ f47 f33 1"/>
                    <a:gd name="f88" fmla="*/ f48 f34 1"/>
                    <a:gd name="f89" fmla="*/ f49 f33 1"/>
                    <a:gd name="f90" fmla="*/ f50 f34 1"/>
                    <a:gd name="f91" fmla="*/ f51 f33 1"/>
                    <a:gd name="f92" fmla="*/ f52 f34 1"/>
                    <a:gd name="f93" fmla="*/ f53 f33 1"/>
                    <a:gd name="f94" fmla="*/ f54 f34 1"/>
                    <a:gd name="f95" fmla="*/ f55 f33 1"/>
                    <a:gd name="f96" fmla="*/ f56 f34 1"/>
                    <a:gd name="f97" fmla="*/ f57 f33 1"/>
                    <a:gd name="f98" fmla="*/ f58 f34 1"/>
                    <a:gd name="f99" fmla="*/ f59 f33 1"/>
                    <a:gd name="f100" fmla="*/ f61 f33 1"/>
                    <a:gd name="f101" fmla="*/ f63 f34 1"/>
                    <a:gd name="f102" fmla="*/ f64 f33 1"/>
                    <a:gd name="f103" fmla="*/ f65 f34 1"/>
                    <a:gd name="f104" fmla="*/ f66 f33 1"/>
                    <a:gd name="f105" fmla="*/ f67 f33 1"/>
                    <a:gd name="f106" fmla="*/ f68 f34 1"/>
                    <a:gd name="f107" fmla="*/ f69 f33 1"/>
                    <a:gd name="f108" fmla="*/ f70 f34 1"/>
                    <a:gd name="f109" fmla="*/ f71 f33 1"/>
                    <a:gd name="f110" fmla="*/ f72 f34 1"/>
                    <a:gd name="f111" fmla="*/ f73 f34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6">
                      <a:pos x="f81" y="f82"/>
                    </a:cxn>
                    <a:cxn ang="f76">
                      <a:pos x="f81" y="f82"/>
                    </a:cxn>
                    <a:cxn ang="f76">
                      <a:pos x="f83" y="f82"/>
                    </a:cxn>
                    <a:cxn ang="f76">
                      <a:pos x="f83" y="f84"/>
                    </a:cxn>
                    <a:cxn ang="f76">
                      <a:pos x="f83" y="f84"/>
                    </a:cxn>
                    <a:cxn ang="f76">
                      <a:pos x="f85" y="f86"/>
                    </a:cxn>
                    <a:cxn ang="f76">
                      <a:pos x="f87" y="f88"/>
                    </a:cxn>
                    <a:cxn ang="f76">
                      <a:pos x="f87" y="f88"/>
                    </a:cxn>
                    <a:cxn ang="f76">
                      <a:pos x="f89" y="f90"/>
                    </a:cxn>
                    <a:cxn ang="f76">
                      <a:pos x="f91" y="f92"/>
                    </a:cxn>
                    <a:cxn ang="f76">
                      <a:pos x="f91" y="f92"/>
                    </a:cxn>
                    <a:cxn ang="f76">
                      <a:pos x="f93" y="f94"/>
                    </a:cxn>
                    <a:cxn ang="f76">
                      <a:pos x="f95" y="f96"/>
                    </a:cxn>
                    <a:cxn ang="f76">
                      <a:pos x="f97" y="f98"/>
                    </a:cxn>
                    <a:cxn ang="f76">
                      <a:pos x="f97" y="f98"/>
                    </a:cxn>
                    <a:cxn ang="f76">
                      <a:pos x="f99" y="f80"/>
                    </a:cxn>
                    <a:cxn ang="f76">
                      <a:pos x="f100" y="f80"/>
                    </a:cxn>
                    <a:cxn ang="f76">
                      <a:pos x="f77" y="f98"/>
                    </a:cxn>
                    <a:cxn ang="f76">
                      <a:pos x="f77" y="f101"/>
                    </a:cxn>
                    <a:cxn ang="f76">
                      <a:pos x="f77" y="f101"/>
                    </a:cxn>
                    <a:cxn ang="f76">
                      <a:pos x="f102" y="f103"/>
                    </a:cxn>
                    <a:cxn ang="f76">
                      <a:pos x="f104" y="f92"/>
                    </a:cxn>
                    <a:cxn ang="f76">
                      <a:pos x="f104" y="f92"/>
                    </a:cxn>
                    <a:cxn ang="f76">
                      <a:pos x="f105" y="f106"/>
                    </a:cxn>
                    <a:cxn ang="f76">
                      <a:pos x="f107" y="f108"/>
                    </a:cxn>
                    <a:cxn ang="f76">
                      <a:pos x="f109" y="f110"/>
                    </a:cxn>
                    <a:cxn ang="f76">
                      <a:pos x="f109" y="f110"/>
                    </a:cxn>
                    <a:cxn ang="f76">
                      <a:pos x="f85" y="f111"/>
                    </a:cxn>
                    <a:cxn ang="f76">
                      <a:pos x="f81" y="f82"/>
                    </a:cxn>
                    <a:cxn ang="f76">
                      <a:pos x="f81" y="f82"/>
                    </a:cxn>
                  </a:cxnLst>
                  <a:rect l="f77" t="f80" r="f78" b="f79"/>
                  <a:pathLst>
                    <a:path w="278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6" y="f7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1" y="f22"/>
                      </a:lnTo>
                      <a:lnTo>
                        <a:pt x="f23" y="f5"/>
                      </a:lnTo>
                      <a:lnTo>
                        <a:pt x="f22" y="f5"/>
                      </a:lnTo>
                      <a:lnTo>
                        <a:pt x="f5" y="f22"/>
                      </a:lnTo>
                      <a:lnTo>
                        <a:pt x="f5" y="f23"/>
                      </a:lnTo>
                      <a:lnTo>
                        <a:pt x="f5" y="f23"/>
                      </a:lnTo>
                      <a:lnTo>
                        <a:pt x="f20" y="f24"/>
                      </a:lnTo>
                      <a:lnTo>
                        <a:pt x="f25" y="f17"/>
                      </a:lnTo>
                      <a:lnTo>
                        <a:pt x="f25" y="f17"/>
                      </a:lnTo>
                      <a:lnTo>
                        <a:pt x="f26" y="f1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29" y="f30"/>
                      </a:lnTo>
                      <a:lnTo>
                        <a:pt x="f10" y="f31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3" name="Freeform 73">
                  <a:extLst>
                    <a:ext uri="{FF2B5EF4-FFF2-40B4-BE49-F238E27FC236}">
                      <a16:creationId xmlns:a16="http://schemas.microsoft.com/office/drawing/2014/main" id="{F00FCBFB-406E-419B-B06D-DD8C5CF99FFD}"/>
                    </a:ext>
                  </a:extLst>
                </p:cNvPr>
                <p:cNvSpPr/>
                <p:nvPr/>
              </p:nvSpPr>
              <p:spPr>
                <a:xfrm rot="20120032">
                  <a:off x="9544235" y="4604824"/>
                  <a:ext cx="484" cy="97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489"/>
                    <a:gd name="f7" fmla="val 978"/>
                    <a:gd name="f8" fmla="+- 0 0 -90"/>
                    <a:gd name="f9" fmla="*/ f3 1 489"/>
                    <a:gd name="f10" fmla="*/ f4 1 978"/>
                    <a:gd name="f11" fmla="+- f7 0 f5"/>
                    <a:gd name="f12" fmla="+- f6 0 f5"/>
                    <a:gd name="f13" fmla="*/ f8 f0 1"/>
                    <a:gd name="f14" fmla="*/ f12 1 489"/>
                    <a:gd name="f15" fmla="*/ f11 1 978"/>
                    <a:gd name="f16" fmla="*/ f13 1 f2"/>
                    <a:gd name="f17" fmla="*/ 0 1 f14"/>
                    <a:gd name="f18" fmla="*/ 0 1 f15"/>
                    <a:gd name="f19" fmla="*/ 2 1 f15"/>
                    <a:gd name="f20" fmla="*/ 489 1 f14"/>
                    <a:gd name="f21" fmla="*/ 978 1 f15"/>
                    <a:gd name="f22" fmla="+- f16 0 f1"/>
                    <a:gd name="f23" fmla="*/ f17 f9 1"/>
                    <a:gd name="f24" fmla="*/ f20 f9 1"/>
                    <a:gd name="f25" fmla="*/ f21 f10 1"/>
                    <a:gd name="f26" fmla="*/ f18 f10 1"/>
                    <a:gd name="f27" fmla="*/ f19 f1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7"/>
                    </a:cxn>
                    <a:cxn ang="f22">
                      <a:pos x="f23" y="f27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  <a:cxn ang="f22">
                      <a:pos x="f23" y="f26"/>
                    </a:cxn>
                  </a:cxnLst>
                  <a:rect l="f23" t="f26" r="f24" b="f25"/>
                  <a:pathLst>
                    <a:path w="489" h="978">
                      <a:moveTo>
                        <a:pt x="f5" y="f5"/>
                      </a:moveTo>
                      <a:lnTo>
                        <a:pt x="f5" y="f5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4" name="Freeform 74">
                  <a:extLst>
                    <a:ext uri="{FF2B5EF4-FFF2-40B4-BE49-F238E27FC236}">
                      <a16:creationId xmlns:a16="http://schemas.microsoft.com/office/drawing/2014/main" id="{5E58CAC5-0210-4807-8267-5E8AF44E32BB}"/>
                    </a:ext>
                  </a:extLst>
                </p:cNvPr>
                <p:cNvSpPr/>
                <p:nvPr/>
              </p:nvSpPr>
              <p:spPr>
                <a:xfrm rot="20120032">
                  <a:off x="9501505" y="4375047"/>
                  <a:ext cx="136940" cy="20245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80"/>
                    <a:gd name="f7" fmla="val 414"/>
                    <a:gd name="f8" fmla="val 4"/>
                    <a:gd name="f9" fmla="val 8"/>
                    <a:gd name="f10" fmla="val 410"/>
                    <a:gd name="f11" fmla="val 16"/>
                    <a:gd name="f12" fmla="val 402"/>
                    <a:gd name="f13" fmla="val 248"/>
                    <a:gd name="f14" fmla="val 48"/>
                    <a:gd name="f15" fmla="val 258"/>
                    <a:gd name="f16" fmla="val 36"/>
                    <a:gd name="f17" fmla="val 266"/>
                    <a:gd name="f18" fmla="val 28"/>
                    <a:gd name="f19" fmla="val 274"/>
                    <a:gd name="f20" fmla="val 18"/>
                    <a:gd name="f21" fmla="val 6"/>
                    <a:gd name="f22" fmla="val 2"/>
                    <a:gd name="f23" fmla="val 278"/>
                    <a:gd name="f24" fmla="val 268"/>
                    <a:gd name="f25" fmla="val 254"/>
                    <a:gd name="f26" fmla="val 14"/>
                    <a:gd name="f27" fmla="val 244"/>
                    <a:gd name="f28" fmla="val 240"/>
                    <a:gd name="f29" fmla="val 32"/>
                    <a:gd name="f30" fmla="val 224"/>
                    <a:gd name="f31" fmla="val 60"/>
                    <a:gd name="f32" fmla="val 10"/>
                    <a:gd name="f33" fmla="val 396"/>
                    <a:gd name="f34" fmla="val 412"/>
                    <a:gd name="f35" fmla="+- 0 0 -90"/>
                    <a:gd name="f36" fmla="*/ f3 1 280"/>
                    <a:gd name="f37" fmla="*/ f4 1 414"/>
                    <a:gd name="f38" fmla="+- f7 0 f5"/>
                    <a:gd name="f39" fmla="+- f6 0 f5"/>
                    <a:gd name="f40" fmla="*/ f35 f0 1"/>
                    <a:gd name="f41" fmla="*/ f39 1 280"/>
                    <a:gd name="f42" fmla="*/ f38 1 414"/>
                    <a:gd name="f43" fmla="*/ f40 1 f2"/>
                    <a:gd name="f44" fmla="*/ 4 1 f41"/>
                    <a:gd name="f45" fmla="*/ 414 1 f42"/>
                    <a:gd name="f46" fmla="*/ 8 1 f41"/>
                    <a:gd name="f47" fmla="*/ 410 1 f42"/>
                    <a:gd name="f48" fmla="*/ 16 1 f41"/>
                    <a:gd name="f49" fmla="*/ 402 1 f42"/>
                    <a:gd name="f50" fmla="*/ 248 1 f41"/>
                    <a:gd name="f51" fmla="*/ 48 1 f42"/>
                    <a:gd name="f52" fmla="*/ 258 1 f41"/>
                    <a:gd name="f53" fmla="*/ 36 1 f42"/>
                    <a:gd name="f54" fmla="*/ 266 1 f41"/>
                    <a:gd name="f55" fmla="*/ 28 1 f42"/>
                    <a:gd name="f56" fmla="*/ 274 1 f41"/>
                    <a:gd name="f57" fmla="*/ 18 1 f42"/>
                    <a:gd name="f58" fmla="*/ 280 1 f41"/>
                    <a:gd name="f59" fmla="*/ 6 1 f42"/>
                    <a:gd name="f60" fmla="*/ 2 1 f42"/>
                    <a:gd name="f61" fmla="*/ 278 1 f41"/>
                    <a:gd name="f62" fmla="*/ 0 1 f42"/>
                    <a:gd name="f63" fmla="*/ 268 1 f41"/>
                    <a:gd name="f64" fmla="*/ 4 1 f42"/>
                    <a:gd name="f65" fmla="*/ 254 1 f41"/>
                    <a:gd name="f66" fmla="*/ 14 1 f42"/>
                    <a:gd name="f67" fmla="*/ 244 1 f41"/>
                    <a:gd name="f68" fmla="*/ 240 1 f41"/>
                    <a:gd name="f69" fmla="*/ 32 1 f42"/>
                    <a:gd name="f70" fmla="*/ 224 1 f41"/>
                    <a:gd name="f71" fmla="*/ 60 1 f42"/>
                    <a:gd name="f72" fmla="*/ 10 1 f41"/>
                    <a:gd name="f73" fmla="*/ 396 1 f42"/>
                    <a:gd name="f74" fmla="*/ 0 1 f41"/>
                    <a:gd name="f75" fmla="*/ 412 1 f42"/>
                    <a:gd name="f76" fmla="*/ f6 1 f41"/>
                    <a:gd name="f77" fmla="*/ f7 1 f42"/>
                    <a:gd name="f78" fmla="+- f43 0 f1"/>
                    <a:gd name="f79" fmla="*/ f74 f36 1"/>
                    <a:gd name="f80" fmla="*/ f76 f36 1"/>
                    <a:gd name="f81" fmla="*/ f77 f37 1"/>
                    <a:gd name="f82" fmla="*/ f62 f37 1"/>
                    <a:gd name="f83" fmla="*/ f44 f36 1"/>
                    <a:gd name="f84" fmla="*/ f45 f37 1"/>
                    <a:gd name="f85" fmla="*/ f46 f36 1"/>
                    <a:gd name="f86" fmla="*/ f47 f37 1"/>
                    <a:gd name="f87" fmla="*/ f48 f36 1"/>
                    <a:gd name="f88" fmla="*/ f49 f37 1"/>
                    <a:gd name="f89" fmla="*/ f50 f36 1"/>
                    <a:gd name="f90" fmla="*/ f51 f37 1"/>
                    <a:gd name="f91" fmla="*/ f52 f36 1"/>
                    <a:gd name="f92" fmla="*/ f53 f37 1"/>
                    <a:gd name="f93" fmla="*/ f54 f36 1"/>
                    <a:gd name="f94" fmla="*/ f55 f37 1"/>
                    <a:gd name="f95" fmla="*/ f56 f36 1"/>
                    <a:gd name="f96" fmla="*/ f57 f37 1"/>
                    <a:gd name="f97" fmla="*/ f58 f36 1"/>
                    <a:gd name="f98" fmla="*/ f59 f37 1"/>
                    <a:gd name="f99" fmla="*/ f60 f37 1"/>
                    <a:gd name="f100" fmla="*/ f61 f36 1"/>
                    <a:gd name="f101" fmla="*/ f63 f36 1"/>
                    <a:gd name="f102" fmla="*/ f64 f37 1"/>
                    <a:gd name="f103" fmla="*/ f65 f36 1"/>
                    <a:gd name="f104" fmla="*/ f66 f37 1"/>
                    <a:gd name="f105" fmla="*/ f67 f36 1"/>
                    <a:gd name="f106" fmla="*/ f68 f36 1"/>
                    <a:gd name="f107" fmla="*/ f69 f37 1"/>
                    <a:gd name="f108" fmla="*/ f70 f36 1"/>
                    <a:gd name="f109" fmla="*/ f71 f37 1"/>
                    <a:gd name="f110" fmla="*/ f72 f36 1"/>
                    <a:gd name="f111" fmla="*/ f73 f37 1"/>
                    <a:gd name="f112" fmla="*/ f75 f3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8">
                      <a:pos x="f83" y="f84"/>
                    </a:cxn>
                    <a:cxn ang="f78">
                      <a:pos x="f83" y="f84"/>
                    </a:cxn>
                    <a:cxn ang="f78">
                      <a:pos x="f85" y="f86"/>
                    </a:cxn>
                    <a:cxn ang="f78">
                      <a:pos x="f87" y="f88"/>
                    </a:cxn>
                    <a:cxn ang="f78">
                      <a:pos x="f89" y="f90"/>
                    </a:cxn>
                    <a:cxn ang="f78">
                      <a:pos x="f89" y="f90"/>
                    </a:cxn>
                    <a:cxn ang="f78">
                      <a:pos x="f91" y="f92"/>
                    </a:cxn>
                    <a:cxn ang="f78">
                      <a:pos x="f93" y="f94"/>
                    </a:cxn>
                    <a:cxn ang="f78">
                      <a:pos x="f93" y="f94"/>
                    </a:cxn>
                    <a:cxn ang="f78">
                      <a:pos x="f95" y="f96"/>
                    </a:cxn>
                    <a:cxn ang="f78">
                      <a:pos x="f97" y="f98"/>
                    </a:cxn>
                    <a:cxn ang="f78">
                      <a:pos x="f97" y="f98"/>
                    </a:cxn>
                    <a:cxn ang="f78">
                      <a:pos x="f97" y="f99"/>
                    </a:cxn>
                    <a:cxn ang="f78">
                      <a:pos x="f100" y="f82"/>
                    </a:cxn>
                    <a:cxn ang="f78">
                      <a:pos x="f95" y="f82"/>
                    </a:cxn>
                    <a:cxn ang="f78">
                      <a:pos x="f101" y="f99"/>
                    </a:cxn>
                    <a:cxn ang="f78">
                      <a:pos x="f93" y="f102"/>
                    </a:cxn>
                    <a:cxn ang="f78">
                      <a:pos x="f93" y="f102"/>
                    </a:cxn>
                    <a:cxn ang="f78">
                      <a:pos x="f103" y="f104"/>
                    </a:cxn>
                    <a:cxn ang="f78">
                      <a:pos x="f105" y="f94"/>
                    </a:cxn>
                    <a:cxn ang="f78">
                      <a:pos x="f106" y="f107"/>
                    </a:cxn>
                    <a:cxn ang="f78">
                      <a:pos x="f106" y="f107"/>
                    </a:cxn>
                    <a:cxn ang="f78">
                      <a:pos x="f108" y="f109"/>
                    </a:cxn>
                    <a:cxn ang="f78">
                      <a:pos x="f110" y="f111"/>
                    </a:cxn>
                    <a:cxn ang="f78">
                      <a:pos x="f110" y="f111"/>
                    </a:cxn>
                    <a:cxn ang="f78">
                      <a:pos x="f79" y="f112"/>
                    </a:cxn>
                    <a:cxn ang="f78">
                      <a:pos x="f79" y="f112"/>
                    </a:cxn>
                    <a:cxn ang="f78">
                      <a:pos x="f79" y="f84"/>
                    </a:cxn>
                    <a:cxn ang="f78">
                      <a:pos x="f79" y="f84"/>
                    </a:cxn>
                    <a:cxn ang="f78">
                      <a:pos x="f83" y="f84"/>
                    </a:cxn>
                    <a:cxn ang="f78">
                      <a:pos x="f83" y="f84"/>
                    </a:cxn>
                  </a:cxnLst>
                  <a:rect l="f79" t="f82" r="f80" b="f81"/>
                  <a:pathLst>
                    <a:path w="280" h="4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6" y="f21"/>
                      </a:lnTo>
                      <a:lnTo>
                        <a:pt x="f6" y="f21"/>
                      </a:lnTo>
                      <a:lnTo>
                        <a:pt x="f6" y="f22"/>
                      </a:lnTo>
                      <a:lnTo>
                        <a:pt x="f23" y="f5"/>
                      </a:lnTo>
                      <a:lnTo>
                        <a:pt x="f19" y="f5"/>
                      </a:lnTo>
                      <a:lnTo>
                        <a:pt x="f24" y="f22"/>
                      </a:lnTo>
                      <a:lnTo>
                        <a:pt x="f17" y="f8"/>
                      </a:lnTo>
                      <a:lnTo>
                        <a:pt x="f17" y="f8"/>
                      </a:lnTo>
                      <a:lnTo>
                        <a:pt x="f25" y="f26"/>
                      </a:lnTo>
                      <a:lnTo>
                        <a:pt x="f27" y="f18"/>
                      </a:lnTo>
                      <a:lnTo>
                        <a:pt x="f28" y="f29"/>
                      </a:lnTo>
                      <a:lnTo>
                        <a:pt x="f28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2" y="f33"/>
                      </a:lnTo>
                      <a:lnTo>
                        <a:pt x="f5" y="f34"/>
                      </a:lnTo>
                      <a:lnTo>
                        <a:pt x="f5" y="f34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8F2AB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5" name="Freeform 75">
                  <a:extLst>
                    <a:ext uri="{FF2B5EF4-FFF2-40B4-BE49-F238E27FC236}">
                      <a16:creationId xmlns:a16="http://schemas.microsoft.com/office/drawing/2014/main" id="{263E7503-473F-49EA-AE9B-826301677BD9}"/>
                    </a:ext>
                  </a:extLst>
                </p:cNvPr>
                <p:cNvSpPr/>
                <p:nvPr/>
              </p:nvSpPr>
              <p:spPr>
                <a:xfrm rot="20933334">
                  <a:off x="9027735" y="4215172"/>
                  <a:ext cx="1058372" cy="82157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164"/>
                    <a:gd name="f7" fmla="val 1680"/>
                    <a:gd name="f8" fmla="val 2162"/>
                    <a:gd name="f9" fmla="val 70"/>
                    <a:gd name="f10" fmla="val 64"/>
                    <a:gd name="f11" fmla="val 60"/>
                    <a:gd name="f12" fmla="val 52"/>
                    <a:gd name="f13" fmla="val 2160"/>
                    <a:gd name="f14" fmla="val 44"/>
                    <a:gd name="f15" fmla="val 2156"/>
                    <a:gd name="f16" fmla="val 36"/>
                    <a:gd name="f17" fmla="val 2146"/>
                    <a:gd name="f18" fmla="val 28"/>
                    <a:gd name="f19" fmla="val 2134"/>
                    <a:gd name="f20" fmla="val 18"/>
                    <a:gd name="f21" fmla="val 2118"/>
                    <a:gd name="f22" fmla="val 12"/>
                    <a:gd name="f23" fmla="val 2102"/>
                    <a:gd name="f24" fmla="val 6"/>
                    <a:gd name="f25" fmla="val 2086"/>
                    <a:gd name="f26" fmla="val 4"/>
                    <a:gd name="f27" fmla="val 2072"/>
                    <a:gd name="f28" fmla="val 2"/>
                    <a:gd name="f29" fmla="val 2048"/>
                    <a:gd name="f30" fmla="val 2038"/>
                    <a:gd name="f31" fmla="val 1904"/>
                    <a:gd name="f32" fmla="val 40"/>
                    <a:gd name="f33" fmla="val 1752"/>
                    <a:gd name="f34" fmla="val 118"/>
                    <a:gd name="f35" fmla="val 1598"/>
                    <a:gd name="f36" fmla="val 244"/>
                    <a:gd name="f37" fmla="val 1476"/>
                    <a:gd name="f38" fmla="val 370"/>
                    <a:gd name="f39" fmla="val 1312"/>
                    <a:gd name="f40" fmla="val 580"/>
                    <a:gd name="f41" fmla="val 1216"/>
                    <a:gd name="f42" fmla="val 732"/>
                    <a:gd name="f43" fmla="val 1160"/>
                    <a:gd name="f44" fmla="val 836"/>
                    <a:gd name="f45" fmla="val 1142"/>
                    <a:gd name="f46" fmla="val 870"/>
                    <a:gd name="f47" fmla="val 860"/>
                    <a:gd name="f48" fmla="val 856"/>
                    <a:gd name="f49" fmla="val 1138"/>
                    <a:gd name="f50" fmla="val 848"/>
                    <a:gd name="f51" fmla="val 1126"/>
                    <a:gd name="f52" fmla="val 832"/>
                    <a:gd name="f53" fmla="val 1132"/>
                    <a:gd name="f54" fmla="val 822"/>
                    <a:gd name="f55" fmla="val 1134"/>
                    <a:gd name="f56" fmla="val 812"/>
                    <a:gd name="f57" fmla="val 802"/>
                    <a:gd name="f58" fmla="val 794"/>
                    <a:gd name="f59" fmla="val 1118"/>
                    <a:gd name="f60" fmla="val 788"/>
                    <a:gd name="f61" fmla="val 1108"/>
                    <a:gd name="f62" fmla="val 786"/>
                    <a:gd name="f63" fmla="val 1104"/>
                    <a:gd name="f64" fmla="val 780"/>
                    <a:gd name="f65" fmla="val 1100"/>
                    <a:gd name="f66" fmla="val 1094"/>
                    <a:gd name="f67" fmla="val 1086"/>
                    <a:gd name="f68" fmla="val 774"/>
                    <a:gd name="f69" fmla="val 776"/>
                    <a:gd name="f70" fmla="val 1084"/>
                    <a:gd name="f71" fmla="val 1080"/>
                    <a:gd name="f72" fmla="val 778"/>
                    <a:gd name="f73" fmla="val 1074"/>
                    <a:gd name="f74" fmla="val 1068"/>
                    <a:gd name="f75" fmla="val 1064"/>
                    <a:gd name="f76" fmla="val 1058"/>
                    <a:gd name="f77" fmla="val 1048"/>
                    <a:gd name="f78" fmla="val 1040"/>
                    <a:gd name="f79" fmla="val 1034"/>
                    <a:gd name="f80" fmla="val 1032"/>
                    <a:gd name="f81" fmla="val 820"/>
                    <a:gd name="f82" fmla="val 1036"/>
                    <a:gd name="f83" fmla="val 828"/>
                    <a:gd name="f84" fmla="val 1024"/>
                    <a:gd name="f85" fmla="val 846"/>
                    <a:gd name="f86" fmla="val 1020"/>
                    <a:gd name="f87" fmla="val 854"/>
                    <a:gd name="f88" fmla="val 1018"/>
                    <a:gd name="f89" fmla="val 1006"/>
                    <a:gd name="f90" fmla="val 950"/>
                    <a:gd name="f91" fmla="val 690"/>
                    <a:gd name="f92" fmla="val 568"/>
                    <a:gd name="f93" fmla="val 412"/>
                    <a:gd name="f94" fmla="val 262"/>
                    <a:gd name="f95" fmla="val 128"/>
                    <a:gd name="f96" fmla="val 94"/>
                    <a:gd name="f97" fmla="val 80"/>
                    <a:gd name="f98" fmla="val 48"/>
                    <a:gd name="f99" fmla="val 32"/>
                    <a:gd name="f100" fmla="val 20"/>
                    <a:gd name="f101" fmla="val 10"/>
                    <a:gd name="f102" fmla="val 114"/>
                    <a:gd name="f103" fmla="val 226"/>
                    <a:gd name="f104" fmla="val 58"/>
                    <a:gd name="f105" fmla="val 452"/>
                    <a:gd name="f106" fmla="val 544"/>
                    <a:gd name="f107" fmla="val 108"/>
                    <a:gd name="f108" fmla="val 686"/>
                    <a:gd name="f109" fmla="val 122"/>
                    <a:gd name="f110" fmla="val 734"/>
                    <a:gd name="f111" fmla="val 154"/>
                    <a:gd name="f112" fmla="val 810"/>
                    <a:gd name="f113" fmla="val 196"/>
                    <a:gd name="f114" fmla="val 876"/>
                    <a:gd name="f115" fmla="val 240"/>
                    <a:gd name="f116" fmla="val 918"/>
                    <a:gd name="f117" fmla="val 284"/>
                    <a:gd name="f118" fmla="val 942"/>
                    <a:gd name="f119" fmla="val 348"/>
                    <a:gd name="f120" fmla="val 952"/>
                    <a:gd name="f121" fmla="val 410"/>
                    <a:gd name="f122" fmla="val 960"/>
                    <a:gd name="f123" fmla="val 622"/>
                    <a:gd name="f124" fmla="val 978"/>
                    <a:gd name="f125" fmla="val 992"/>
                    <a:gd name="f126" fmla="val 538"/>
                    <a:gd name="f127" fmla="val 504"/>
                    <a:gd name="f128" fmla="val 486"/>
                    <a:gd name="f129" fmla="val 1028"/>
                    <a:gd name="f130" fmla="val 444"/>
                    <a:gd name="f131" fmla="val 1066"/>
                    <a:gd name="f132" fmla="val 1098"/>
                    <a:gd name="f133" fmla="val 346"/>
                    <a:gd name="f134" fmla="val 1198"/>
                    <a:gd name="f135" fmla="val 338"/>
                    <a:gd name="f136" fmla="val 1222"/>
                    <a:gd name="f137" fmla="val 330"/>
                    <a:gd name="f138" fmla="val 1242"/>
                    <a:gd name="f139" fmla="val 326"/>
                    <a:gd name="f140" fmla="val 1256"/>
                    <a:gd name="f141" fmla="val 1270"/>
                    <a:gd name="f142" fmla="val 1284"/>
                    <a:gd name="f143" fmla="val 334"/>
                    <a:gd name="f144" fmla="val 1302"/>
                    <a:gd name="f145" fmla="val 1346"/>
                    <a:gd name="f146" fmla="val 358"/>
                    <a:gd name="f147" fmla="val 1386"/>
                    <a:gd name="f148" fmla="val 1438"/>
                    <a:gd name="f149" fmla="val 372"/>
                    <a:gd name="f150" fmla="val 1442"/>
                    <a:gd name="f151" fmla="val 376"/>
                    <a:gd name="f152" fmla="val 1454"/>
                    <a:gd name="f153" fmla="val 380"/>
                    <a:gd name="f154" fmla="val 1460"/>
                    <a:gd name="f155" fmla="val 386"/>
                    <a:gd name="f156" fmla="val 1466"/>
                    <a:gd name="f157" fmla="val 396"/>
                    <a:gd name="f158" fmla="val 1472"/>
                    <a:gd name="f159" fmla="val 406"/>
                    <a:gd name="f160" fmla="val 418"/>
                    <a:gd name="f161" fmla="val 1480"/>
                    <a:gd name="f162" fmla="val 424"/>
                    <a:gd name="f163" fmla="val 1484"/>
                    <a:gd name="f164" fmla="val 430"/>
                    <a:gd name="f165" fmla="val 1488"/>
                    <a:gd name="f166" fmla="val 434"/>
                    <a:gd name="f167" fmla="val 1492"/>
                    <a:gd name="f168" fmla="val 436"/>
                    <a:gd name="f169" fmla="val 1498"/>
                    <a:gd name="f170" fmla="val 1500"/>
                    <a:gd name="f171" fmla="val 1514"/>
                    <a:gd name="f172" fmla="val 458"/>
                    <a:gd name="f173" fmla="val 1534"/>
                    <a:gd name="f174" fmla="val 466"/>
                    <a:gd name="f175" fmla="val 1540"/>
                    <a:gd name="f176" fmla="val 478"/>
                    <a:gd name="f177" fmla="val 1550"/>
                    <a:gd name="f178" fmla="val 490"/>
                    <a:gd name="f179" fmla="val 1556"/>
                    <a:gd name="f180" fmla="val 498"/>
                    <a:gd name="f181" fmla="val 1558"/>
                    <a:gd name="f182" fmla="val 510"/>
                    <a:gd name="f183" fmla="val 516"/>
                    <a:gd name="f184" fmla="val 1562"/>
                    <a:gd name="f185" fmla="val 528"/>
                    <a:gd name="f186" fmla="val 1572"/>
                    <a:gd name="f187" fmla="val 536"/>
                    <a:gd name="f188" fmla="val 1582"/>
                    <a:gd name="f189" fmla="val 540"/>
                    <a:gd name="f190" fmla="val 1588"/>
                    <a:gd name="f191" fmla="val 548"/>
                    <a:gd name="f192" fmla="val 558"/>
                    <a:gd name="f193" fmla="val 1608"/>
                    <a:gd name="f194" fmla="val 564"/>
                    <a:gd name="f195" fmla="val 1612"/>
                    <a:gd name="f196" fmla="val 570"/>
                    <a:gd name="f197" fmla="val 1614"/>
                    <a:gd name="f198" fmla="val 586"/>
                    <a:gd name="f199" fmla="val 1618"/>
                    <a:gd name="f200" fmla="val 602"/>
                    <a:gd name="f201" fmla="val 1626"/>
                    <a:gd name="f202" fmla="val 1636"/>
                    <a:gd name="f203" fmla="val 648"/>
                    <a:gd name="f204" fmla="val 1656"/>
                    <a:gd name="f205" fmla="val 676"/>
                    <a:gd name="f206" fmla="val 1678"/>
                    <a:gd name="f207" fmla="val 682"/>
                    <a:gd name="f208" fmla="val 694"/>
                    <a:gd name="f209" fmla="val 708"/>
                    <a:gd name="f210" fmla="val 1676"/>
                    <a:gd name="f211" fmla="val 716"/>
                    <a:gd name="f212" fmla="val 1674"/>
                    <a:gd name="f213" fmla="val 724"/>
                    <a:gd name="f214" fmla="val 1670"/>
                    <a:gd name="f215" fmla="val 730"/>
                    <a:gd name="f216" fmla="val 1664"/>
                    <a:gd name="f217" fmla="val 736"/>
                    <a:gd name="f218" fmla="val 1662"/>
                    <a:gd name="f219" fmla="val 742"/>
                    <a:gd name="f220" fmla="val 1660"/>
                    <a:gd name="f221" fmla="val 746"/>
                    <a:gd name="f222" fmla="val 754"/>
                    <a:gd name="f223" fmla="val 756"/>
                    <a:gd name="f224" fmla="val 772"/>
                    <a:gd name="f225" fmla="val 796"/>
                    <a:gd name="f226" fmla="val 1646"/>
                    <a:gd name="f227" fmla="val 1606"/>
                    <a:gd name="f228" fmla="val 840"/>
                    <a:gd name="f229" fmla="val 1602"/>
                    <a:gd name="f230" fmla="val 852"/>
                    <a:gd name="f231" fmla="val 1564"/>
                    <a:gd name="f232" fmla="val 892"/>
                    <a:gd name="f233" fmla="val 1528"/>
                    <a:gd name="f234" fmla="val 914"/>
                    <a:gd name="f235" fmla="val 1478"/>
                    <a:gd name="f236" fmla="val 938"/>
                    <a:gd name="f237" fmla="val 1424"/>
                    <a:gd name="f238" fmla="val 964"/>
                    <a:gd name="f239" fmla="val 1362"/>
                    <a:gd name="f240" fmla="val 988"/>
                    <a:gd name="f241" fmla="val 1268"/>
                    <a:gd name="f242" fmla="val 1012"/>
                    <a:gd name="f243" fmla="val 1188"/>
                    <a:gd name="f244" fmla="val 1116"/>
                    <a:gd name="f245" fmla="val 1158"/>
                    <a:gd name="f246" fmla="val 1232"/>
                    <a:gd name="f247" fmla="val 1026"/>
                    <a:gd name="f248" fmla="val 1016"/>
                    <a:gd name="f249" fmla="val 1290"/>
                    <a:gd name="f250" fmla="val 1342"/>
                    <a:gd name="f251" fmla="val 1356"/>
                    <a:gd name="f252" fmla="val 1430"/>
                    <a:gd name="f253" fmla="val 1436"/>
                    <a:gd name="f254" fmla="val 1446"/>
                    <a:gd name="f255" fmla="val 1458"/>
                    <a:gd name="f256" fmla="val 1494"/>
                    <a:gd name="f257" fmla="val 1552"/>
                    <a:gd name="f258" fmla="val 1076"/>
                    <a:gd name="f259" fmla="val 1628"/>
                    <a:gd name="f260" fmla="val 1596"/>
                    <a:gd name="f261" fmla="val 1120"/>
                    <a:gd name="f262" fmla="val 1146"/>
                    <a:gd name="f263" fmla="val 1136"/>
                    <a:gd name="f264" fmla="val 1128"/>
                    <a:gd name="f265" fmla="val 1106"/>
                    <a:gd name="f266" fmla="val 1150"/>
                    <a:gd name="f267" fmla="val 1176"/>
                    <a:gd name="f268" fmla="val 1174"/>
                    <a:gd name="f269" fmla="val 1260"/>
                    <a:gd name="f270" fmla="val 1202"/>
                    <a:gd name="f271" fmla="val 1228"/>
                    <a:gd name="f272" fmla="val 1250"/>
                    <a:gd name="f273" fmla="val 1274"/>
                    <a:gd name="f274" fmla="val 1296"/>
                    <a:gd name="f275" fmla="val 1326"/>
                    <a:gd name="f276" fmla="val 1330"/>
                    <a:gd name="f277" fmla="val 1370"/>
                    <a:gd name="f278" fmla="val 1394"/>
                    <a:gd name="f279" fmla="val 1410"/>
                    <a:gd name="f280" fmla="val 1412"/>
                    <a:gd name="f281" fmla="val 1420"/>
                    <a:gd name="f282" fmla="val 1450"/>
                    <a:gd name="f283" fmla="val 1490"/>
                    <a:gd name="f284" fmla="val 1518"/>
                    <a:gd name="f285" fmla="val 1544"/>
                    <a:gd name="f286" fmla="val 1580"/>
                    <a:gd name="f287" fmla="val 1630"/>
                    <a:gd name="f288" fmla="val 1638"/>
                    <a:gd name="f289" fmla="val 1650"/>
                    <a:gd name="f290" fmla="val 1668"/>
                    <a:gd name="f291" fmla="val 1688"/>
                    <a:gd name="f292" fmla="val 1700"/>
                    <a:gd name="f293" fmla="val 1708"/>
                    <a:gd name="f294" fmla="val 1722"/>
                    <a:gd name="f295" fmla="val 1730"/>
                    <a:gd name="f296" fmla="val 1732"/>
                    <a:gd name="f297" fmla="val 1736"/>
                    <a:gd name="f298" fmla="val 1740"/>
                    <a:gd name="f299" fmla="val 1748"/>
                    <a:gd name="f300" fmla="val 1760"/>
                    <a:gd name="f301" fmla="val 1770"/>
                    <a:gd name="f302" fmla="val 1780"/>
                    <a:gd name="f303" fmla="val 1786"/>
                    <a:gd name="f304" fmla="val 1790"/>
                    <a:gd name="f305" fmla="val 1794"/>
                    <a:gd name="f306" fmla="val 1808"/>
                    <a:gd name="f307" fmla="val 1832"/>
                    <a:gd name="f308" fmla="val 1836"/>
                    <a:gd name="f309" fmla="val 1840"/>
                    <a:gd name="f310" fmla="val 1828"/>
                    <a:gd name="f311" fmla="val 1820"/>
                    <a:gd name="f312" fmla="val 1756"/>
                    <a:gd name="f313" fmla="val 1586"/>
                    <a:gd name="f314" fmla="val 1818"/>
                    <a:gd name="f315" fmla="val 1882"/>
                    <a:gd name="f316" fmla="val 1926"/>
                    <a:gd name="f317" fmla="val 1970"/>
                    <a:gd name="f318" fmla="val 2012"/>
                    <a:gd name="f319" fmla="val 2044"/>
                    <a:gd name="f320" fmla="val 2058"/>
                    <a:gd name="f321" fmla="val 2108"/>
                    <a:gd name="f322" fmla="val 2154"/>
                    <a:gd name="f323" fmla="val 792"/>
                    <a:gd name="f324" fmla="val 790"/>
                    <a:gd name="f325" fmla="+- 0 0 -90"/>
                    <a:gd name="f326" fmla="*/ f3 1 2164"/>
                    <a:gd name="f327" fmla="*/ f4 1 1680"/>
                    <a:gd name="f328" fmla="+- f7 0 f5"/>
                    <a:gd name="f329" fmla="+- f6 0 f5"/>
                    <a:gd name="f330" fmla="*/ f325 f0 1"/>
                    <a:gd name="f331" fmla="*/ f329 1 2164"/>
                    <a:gd name="f332" fmla="*/ f328 1 1680"/>
                    <a:gd name="f333" fmla="*/ f330 1 f2"/>
                    <a:gd name="f334" fmla="*/ 2160 1 f331"/>
                    <a:gd name="f335" fmla="*/ 44 1 f332"/>
                    <a:gd name="f336" fmla="*/ 2102 1 f331"/>
                    <a:gd name="f337" fmla="*/ 6 1 f332"/>
                    <a:gd name="f338" fmla="*/ 1752 1 f331"/>
                    <a:gd name="f339" fmla="*/ 118 1 f332"/>
                    <a:gd name="f340" fmla="*/ 1142 1 f331"/>
                    <a:gd name="f341" fmla="*/ 870 1 f332"/>
                    <a:gd name="f342" fmla="*/ 1126 1 f331"/>
                    <a:gd name="f343" fmla="*/ 832 1 f332"/>
                    <a:gd name="f344" fmla="*/ 794 1 f332"/>
                    <a:gd name="f345" fmla="*/ 1100 1 f331"/>
                    <a:gd name="f346" fmla="*/ 780 1 f332"/>
                    <a:gd name="f347" fmla="*/ 1080 1 f331"/>
                    <a:gd name="f348" fmla="*/ 778 1 f332"/>
                    <a:gd name="f349" fmla="*/ 1068 1 f331"/>
                    <a:gd name="f350" fmla="*/ 788 1 f332"/>
                    <a:gd name="f351" fmla="*/ 1034 1 f331"/>
                    <a:gd name="f352" fmla="*/ 802 1 f332"/>
                    <a:gd name="f353" fmla="*/ 1024 1 f331"/>
                    <a:gd name="f354" fmla="*/ 846 1 f332"/>
                    <a:gd name="f355" fmla="*/ 690 1 f331"/>
                    <a:gd name="f356" fmla="*/ 370 1 f332"/>
                    <a:gd name="f357" fmla="*/ 118 1 f331"/>
                    <a:gd name="f358" fmla="*/ 0 1 f332"/>
                    <a:gd name="f359" fmla="*/ 32 1 f331"/>
                    <a:gd name="f360" fmla="*/ 18 1 f332"/>
                    <a:gd name="f361" fmla="*/ 2 1 f331"/>
                    <a:gd name="f362" fmla="*/ 64 1 f332"/>
                    <a:gd name="f363" fmla="*/ 108 1 f331"/>
                    <a:gd name="f364" fmla="*/ 686 1 f332"/>
                    <a:gd name="f365" fmla="*/ 348 1 f331"/>
                    <a:gd name="f366" fmla="*/ 952 1 f332"/>
                    <a:gd name="f367" fmla="*/ 504 1 f331"/>
                    <a:gd name="f368" fmla="*/ 1020 1 f332"/>
                    <a:gd name="f369" fmla="*/ 346 1 f331"/>
                    <a:gd name="f370" fmla="*/ 1198 1 f332"/>
                    <a:gd name="f371" fmla="*/ 330 1 f331"/>
                    <a:gd name="f372" fmla="*/ 1284 1 f332"/>
                    <a:gd name="f373" fmla="*/ 372 1 f331"/>
                    <a:gd name="f374" fmla="*/ 1442 1 f332"/>
                    <a:gd name="f375" fmla="*/ 406 1 f331"/>
                    <a:gd name="f376" fmla="*/ 1476 1 f332"/>
                    <a:gd name="f377" fmla="*/ 436 1 f331"/>
                    <a:gd name="f378" fmla="*/ 1500 1 f332"/>
                    <a:gd name="f379" fmla="*/ 478 1 f331"/>
                    <a:gd name="f380" fmla="*/ 1550 1 f332"/>
                    <a:gd name="f381" fmla="*/ 516 1 f331"/>
                    <a:gd name="f382" fmla="*/ 1562 1 f332"/>
                    <a:gd name="f383" fmla="*/ 558 1 f331"/>
                    <a:gd name="f384" fmla="*/ 1608 1 f332"/>
                    <a:gd name="f385" fmla="*/ 622 1 f331"/>
                    <a:gd name="f386" fmla="*/ 1636 1 f332"/>
                    <a:gd name="f387" fmla="*/ 708 1 f331"/>
                    <a:gd name="f388" fmla="*/ 1676 1 f332"/>
                    <a:gd name="f389" fmla="*/ 742 1 f331"/>
                    <a:gd name="f390" fmla="*/ 1660 1 f332"/>
                    <a:gd name="f391" fmla="*/ 836 1 f331"/>
                    <a:gd name="f392" fmla="*/ 1606 1 f332"/>
                    <a:gd name="f393" fmla="*/ 892 1 f331"/>
                    <a:gd name="f394" fmla="*/ 1528 1 f332"/>
                    <a:gd name="f395" fmla="*/ 1012 1 f331"/>
                    <a:gd name="f396" fmla="*/ 1188 1 f332"/>
                    <a:gd name="f397" fmla="*/ 1016 1 f331"/>
                    <a:gd name="f398" fmla="*/ 1342 1 f332"/>
                    <a:gd name="f399" fmla="*/ 1018 1 f331"/>
                    <a:gd name="f400" fmla="*/ 1494 1 f332"/>
                    <a:gd name="f401" fmla="*/ 1120 1 f331"/>
                    <a:gd name="f402" fmla="*/ 1598 1 f332"/>
                    <a:gd name="f403" fmla="*/ 1146 1 f331"/>
                    <a:gd name="f404" fmla="*/ 1430 1 f332"/>
                    <a:gd name="f405" fmla="*/ 1128 1 f331"/>
                    <a:gd name="f406" fmla="*/ 1158 1 f332"/>
                    <a:gd name="f407" fmla="*/ 1150 1 f331"/>
                    <a:gd name="f408" fmla="*/ 1176 1 f332"/>
                    <a:gd name="f409" fmla="*/ 1274 1 f331"/>
                    <a:gd name="f410" fmla="*/ 1370 1 f331"/>
                    <a:gd name="f411" fmla="*/ 1646 1 f332"/>
                    <a:gd name="f412" fmla="*/ 1424 1 f331"/>
                    <a:gd name="f413" fmla="*/ 1458 1 f331"/>
                    <a:gd name="f414" fmla="*/ 1544 1 f331"/>
                    <a:gd name="f415" fmla="*/ 1608 1 f331"/>
                    <a:gd name="f416" fmla="*/ 1650 1 f331"/>
                    <a:gd name="f417" fmla="*/ 1688 1 f331"/>
                    <a:gd name="f418" fmla="*/ 1730 1 f331"/>
                    <a:gd name="f419" fmla="*/ 1760 1 f331"/>
                    <a:gd name="f420" fmla="*/ 1794 1 f331"/>
                    <a:gd name="f421" fmla="*/ 1836 1 f331"/>
                    <a:gd name="f422" fmla="*/ 1820 1 f331"/>
                    <a:gd name="f423" fmla="*/ 1662 1 f331"/>
                    <a:gd name="f424" fmla="*/ 1882 1 f331"/>
                    <a:gd name="f425" fmla="*/ 942 1 f332"/>
                    <a:gd name="f426" fmla="*/ 2086 1 f331"/>
                    <a:gd name="f427" fmla="*/ 544 1 f332"/>
                    <a:gd name="f428" fmla="*/ 1076 1 f331"/>
                    <a:gd name="f429" fmla="*/ 792 1 f332"/>
                    <a:gd name="f430" fmla="*/ 0 1 f331"/>
                    <a:gd name="f431" fmla="*/ f6 1 f331"/>
                    <a:gd name="f432" fmla="*/ f7 1 f332"/>
                    <a:gd name="f433" fmla="+- f333 0 f1"/>
                    <a:gd name="f434" fmla="*/ f430 f326 1"/>
                    <a:gd name="f435" fmla="*/ f431 f326 1"/>
                    <a:gd name="f436" fmla="*/ f432 f327 1"/>
                    <a:gd name="f437" fmla="*/ f358 f327 1"/>
                    <a:gd name="f438" fmla="*/ f334 f326 1"/>
                    <a:gd name="f439" fmla="*/ f335 f327 1"/>
                    <a:gd name="f440" fmla="*/ f336 f326 1"/>
                    <a:gd name="f441" fmla="*/ f337 f327 1"/>
                    <a:gd name="f442" fmla="*/ f338 f326 1"/>
                    <a:gd name="f443" fmla="*/ f339 f327 1"/>
                    <a:gd name="f444" fmla="*/ f340 f326 1"/>
                    <a:gd name="f445" fmla="*/ f341 f327 1"/>
                    <a:gd name="f446" fmla="*/ f342 f326 1"/>
                    <a:gd name="f447" fmla="*/ f343 f327 1"/>
                    <a:gd name="f448" fmla="*/ f344 f327 1"/>
                    <a:gd name="f449" fmla="*/ f345 f326 1"/>
                    <a:gd name="f450" fmla="*/ f346 f327 1"/>
                    <a:gd name="f451" fmla="*/ f347 f326 1"/>
                    <a:gd name="f452" fmla="*/ f348 f327 1"/>
                    <a:gd name="f453" fmla="*/ f349 f326 1"/>
                    <a:gd name="f454" fmla="*/ f350 f327 1"/>
                    <a:gd name="f455" fmla="*/ f351 f326 1"/>
                    <a:gd name="f456" fmla="*/ f352 f327 1"/>
                    <a:gd name="f457" fmla="*/ f353 f326 1"/>
                    <a:gd name="f458" fmla="*/ f354 f327 1"/>
                    <a:gd name="f459" fmla="*/ f355 f326 1"/>
                    <a:gd name="f460" fmla="*/ f356 f327 1"/>
                    <a:gd name="f461" fmla="*/ f357 f326 1"/>
                    <a:gd name="f462" fmla="*/ f359 f326 1"/>
                    <a:gd name="f463" fmla="*/ f360 f327 1"/>
                    <a:gd name="f464" fmla="*/ f361 f326 1"/>
                    <a:gd name="f465" fmla="*/ f362 f327 1"/>
                    <a:gd name="f466" fmla="*/ f363 f326 1"/>
                    <a:gd name="f467" fmla="*/ f364 f327 1"/>
                    <a:gd name="f468" fmla="*/ f365 f326 1"/>
                    <a:gd name="f469" fmla="*/ f366 f327 1"/>
                    <a:gd name="f470" fmla="*/ f367 f326 1"/>
                    <a:gd name="f471" fmla="*/ f368 f327 1"/>
                    <a:gd name="f472" fmla="*/ f369 f326 1"/>
                    <a:gd name="f473" fmla="*/ f370 f327 1"/>
                    <a:gd name="f474" fmla="*/ f371 f326 1"/>
                    <a:gd name="f475" fmla="*/ f372 f327 1"/>
                    <a:gd name="f476" fmla="*/ f373 f326 1"/>
                    <a:gd name="f477" fmla="*/ f374 f327 1"/>
                    <a:gd name="f478" fmla="*/ f375 f326 1"/>
                    <a:gd name="f479" fmla="*/ f376 f327 1"/>
                    <a:gd name="f480" fmla="*/ f377 f326 1"/>
                    <a:gd name="f481" fmla="*/ f378 f327 1"/>
                    <a:gd name="f482" fmla="*/ f379 f326 1"/>
                    <a:gd name="f483" fmla="*/ f380 f327 1"/>
                    <a:gd name="f484" fmla="*/ f381 f326 1"/>
                    <a:gd name="f485" fmla="*/ f382 f327 1"/>
                    <a:gd name="f486" fmla="*/ f383 f326 1"/>
                    <a:gd name="f487" fmla="*/ f384 f327 1"/>
                    <a:gd name="f488" fmla="*/ f385 f326 1"/>
                    <a:gd name="f489" fmla="*/ f386 f327 1"/>
                    <a:gd name="f490" fmla="*/ f387 f326 1"/>
                    <a:gd name="f491" fmla="*/ f388 f327 1"/>
                    <a:gd name="f492" fmla="*/ f389 f326 1"/>
                    <a:gd name="f493" fmla="*/ f390 f327 1"/>
                    <a:gd name="f494" fmla="*/ f391 f326 1"/>
                    <a:gd name="f495" fmla="*/ f392 f327 1"/>
                    <a:gd name="f496" fmla="*/ f393 f326 1"/>
                    <a:gd name="f497" fmla="*/ f394 f327 1"/>
                    <a:gd name="f498" fmla="*/ f395 f326 1"/>
                    <a:gd name="f499" fmla="*/ f396 f327 1"/>
                    <a:gd name="f500" fmla="*/ f397 f326 1"/>
                    <a:gd name="f501" fmla="*/ f398 f327 1"/>
                    <a:gd name="f502" fmla="*/ f399 f326 1"/>
                    <a:gd name="f503" fmla="*/ f400 f327 1"/>
                    <a:gd name="f504" fmla="*/ f401 f326 1"/>
                    <a:gd name="f505" fmla="*/ f402 f327 1"/>
                    <a:gd name="f506" fmla="*/ f403 f326 1"/>
                    <a:gd name="f507" fmla="*/ f404 f327 1"/>
                    <a:gd name="f508" fmla="*/ f405 f326 1"/>
                    <a:gd name="f509" fmla="*/ f406 f327 1"/>
                    <a:gd name="f510" fmla="*/ f407 f326 1"/>
                    <a:gd name="f511" fmla="*/ f408 f327 1"/>
                    <a:gd name="f512" fmla="*/ f409 f326 1"/>
                    <a:gd name="f513" fmla="*/ f410 f326 1"/>
                    <a:gd name="f514" fmla="*/ f411 f327 1"/>
                    <a:gd name="f515" fmla="*/ f412 f326 1"/>
                    <a:gd name="f516" fmla="*/ f413 f326 1"/>
                    <a:gd name="f517" fmla="*/ f414 f326 1"/>
                    <a:gd name="f518" fmla="*/ f415 f326 1"/>
                    <a:gd name="f519" fmla="*/ f416 f326 1"/>
                    <a:gd name="f520" fmla="*/ f417 f326 1"/>
                    <a:gd name="f521" fmla="*/ f418 f326 1"/>
                    <a:gd name="f522" fmla="*/ f419 f326 1"/>
                    <a:gd name="f523" fmla="*/ f420 f326 1"/>
                    <a:gd name="f524" fmla="*/ f421 f326 1"/>
                    <a:gd name="f525" fmla="*/ f422 f326 1"/>
                    <a:gd name="f526" fmla="*/ f423 f326 1"/>
                    <a:gd name="f527" fmla="*/ f424 f326 1"/>
                    <a:gd name="f528" fmla="*/ f425 f327 1"/>
                    <a:gd name="f529" fmla="*/ f426 f326 1"/>
                    <a:gd name="f530" fmla="*/ f427 f327 1"/>
                    <a:gd name="f531" fmla="*/ f428 f326 1"/>
                    <a:gd name="f532" fmla="*/ f429 f327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33">
                      <a:pos x="f438" y="f439"/>
                    </a:cxn>
                    <a:cxn ang="f433">
                      <a:pos x="f440" y="f441"/>
                    </a:cxn>
                    <a:cxn ang="f433">
                      <a:pos x="f442" y="f443"/>
                    </a:cxn>
                    <a:cxn ang="f433">
                      <a:pos x="f444" y="f445"/>
                    </a:cxn>
                    <a:cxn ang="f433">
                      <a:pos x="f446" y="f447"/>
                    </a:cxn>
                    <a:cxn ang="f433">
                      <a:pos x="f446" y="f448"/>
                    </a:cxn>
                    <a:cxn ang="f433">
                      <a:pos x="f449" y="f450"/>
                    </a:cxn>
                    <a:cxn ang="f433">
                      <a:pos x="f451" y="f452"/>
                    </a:cxn>
                    <a:cxn ang="f433">
                      <a:pos x="f453" y="f454"/>
                    </a:cxn>
                    <a:cxn ang="f433">
                      <a:pos x="f455" y="f456"/>
                    </a:cxn>
                    <a:cxn ang="f433">
                      <a:pos x="f457" y="f458"/>
                    </a:cxn>
                    <a:cxn ang="f433">
                      <a:pos x="f459" y="f460"/>
                    </a:cxn>
                    <a:cxn ang="f433">
                      <a:pos x="f461" y="f437"/>
                    </a:cxn>
                    <a:cxn ang="f433">
                      <a:pos x="f462" y="f463"/>
                    </a:cxn>
                    <a:cxn ang="f433">
                      <a:pos x="f464" y="f465"/>
                    </a:cxn>
                    <a:cxn ang="f433">
                      <a:pos x="f466" y="f467"/>
                    </a:cxn>
                    <a:cxn ang="f433">
                      <a:pos x="f468" y="f469"/>
                    </a:cxn>
                    <a:cxn ang="f433">
                      <a:pos x="f470" y="f471"/>
                    </a:cxn>
                    <a:cxn ang="f433">
                      <a:pos x="f472" y="f473"/>
                    </a:cxn>
                    <a:cxn ang="f433">
                      <a:pos x="f474" y="f475"/>
                    </a:cxn>
                    <a:cxn ang="f433">
                      <a:pos x="f476" y="f477"/>
                    </a:cxn>
                    <a:cxn ang="f433">
                      <a:pos x="f478" y="f479"/>
                    </a:cxn>
                    <a:cxn ang="f433">
                      <a:pos x="f480" y="f481"/>
                    </a:cxn>
                    <a:cxn ang="f433">
                      <a:pos x="f482" y="f483"/>
                    </a:cxn>
                    <a:cxn ang="f433">
                      <a:pos x="f484" y="f485"/>
                    </a:cxn>
                    <a:cxn ang="f433">
                      <a:pos x="f486" y="f487"/>
                    </a:cxn>
                    <a:cxn ang="f433">
                      <a:pos x="f488" y="f489"/>
                    </a:cxn>
                    <a:cxn ang="f433">
                      <a:pos x="f490" y="f491"/>
                    </a:cxn>
                    <a:cxn ang="f433">
                      <a:pos x="f492" y="f493"/>
                    </a:cxn>
                    <a:cxn ang="f433">
                      <a:pos x="f494" y="f495"/>
                    </a:cxn>
                    <a:cxn ang="f433">
                      <a:pos x="f496" y="f497"/>
                    </a:cxn>
                    <a:cxn ang="f433">
                      <a:pos x="f498" y="f499"/>
                    </a:cxn>
                    <a:cxn ang="f433">
                      <a:pos x="f500" y="f501"/>
                    </a:cxn>
                    <a:cxn ang="f433">
                      <a:pos x="f502" y="f503"/>
                    </a:cxn>
                    <a:cxn ang="f433">
                      <a:pos x="f504" y="f505"/>
                    </a:cxn>
                    <a:cxn ang="f433">
                      <a:pos x="f506" y="f507"/>
                    </a:cxn>
                    <a:cxn ang="f433">
                      <a:pos x="f508" y="f509"/>
                    </a:cxn>
                    <a:cxn ang="f433">
                      <a:pos x="f510" y="f511"/>
                    </a:cxn>
                    <a:cxn ang="f433">
                      <a:pos x="f512" y="f497"/>
                    </a:cxn>
                    <a:cxn ang="f433">
                      <a:pos x="f513" y="f514"/>
                    </a:cxn>
                    <a:cxn ang="f433">
                      <a:pos x="f515" y="f493"/>
                    </a:cxn>
                    <a:cxn ang="f433">
                      <a:pos x="f516" y="f491"/>
                    </a:cxn>
                    <a:cxn ang="f433">
                      <a:pos x="f517" y="f489"/>
                    </a:cxn>
                    <a:cxn ang="f433">
                      <a:pos x="f518" y="f487"/>
                    </a:cxn>
                    <a:cxn ang="f433">
                      <a:pos x="f519" y="f485"/>
                    </a:cxn>
                    <a:cxn ang="f433">
                      <a:pos x="f520" y="f483"/>
                    </a:cxn>
                    <a:cxn ang="f433">
                      <a:pos x="f521" y="f481"/>
                    </a:cxn>
                    <a:cxn ang="f433">
                      <a:pos x="f522" y="f479"/>
                    </a:cxn>
                    <a:cxn ang="f433">
                      <a:pos x="f523" y="f477"/>
                    </a:cxn>
                    <a:cxn ang="f433">
                      <a:pos x="f524" y="f475"/>
                    </a:cxn>
                    <a:cxn ang="f433">
                      <a:pos x="f525" y="f473"/>
                    </a:cxn>
                    <a:cxn ang="f433">
                      <a:pos x="f526" y="f471"/>
                    </a:cxn>
                    <a:cxn ang="f433">
                      <a:pos x="f527" y="f528"/>
                    </a:cxn>
                    <a:cxn ang="f433">
                      <a:pos x="f529" y="f530"/>
                    </a:cxn>
                    <a:cxn ang="f433">
                      <a:pos x="f531" y="f532"/>
                    </a:cxn>
                  </a:cxnLst>
                  <a:rect l="f434" t="f437" r="f435" b="f436"/>
                  <a:pathLst>
                    <a:path w="2164" h="1680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6" y="f10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5"/>
                      </a:lnTo>
                      <a:lnTo>
                        <a:pt x="f30" y="f5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46"/>
                      </a:lnTo>
                      <a:lnTo>
                        <a:pt x="f45" y="f47"/>
                      </a:lnTo>
                      <a:lnTo>
                        <a:pt x="f45" y="f47"/>
                      </a:lnTo>
                      <a:lnTo>
                        <a:pt x="f45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5" y="f56"/>
                      </a:lnTo>
                      <a:lnTo>
                        <a:pt x="f53" y="f57"/>
                      </a:lnTo>
                      <a:lnTo>
                        <a:pt x="f51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1" y="f62"/>
                      </a:lnTo>
                      <a:lnTo>
                        <a:pt x="f63" y="f62"/>
                      </a:lnTo>
                      <a:lnTo>
                        <a:pt x="f61" y="f64"/>
                      </a:lnTo>
                      <a:lnTo>
                        <a:pt x="f65" y="f64"/>
                      </a:lnTo>
                      <a:lnTo>
                        <a:pt x="f66" y="f64"/>
                      </a:lnTo>
                      <a:lnTo>
                        <a:pt x="f66" y="f64"/>
                      </a:lnTo>
                      <a:lnTo>
                        <a:pt x="f67" y="f68"/>
                      </a:lnTo>
                      <a:lnTo>
                        <a:pt x="f67" y="f69"/>
                      </a:lnTo>
                      <a:lnTo>
                        <a:pt x="f70" y="f68"/>
                      </a:lnTo>
                      <a:lnTo>
                        <a:pt x="f71" y="f72"/>
                      </a:lnTo>
                      <a:lnTo>
                        <a:pt x="f73" y="f69"/>
                      </a:lnTo>
                      <a:lnTo>
                        <a:pt x="f73" y="f64"/>
                      </a:lnTo>
                      <a:lnTo>
                        <a:pt x="f74" y="f64"/>
                      </a:lnTo>
                      <a:lnTo>
                        <a:pt x="f75" y="f64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4" y="f60"/>
                      </a:lnTo>
                      <a:lnTo>
                        <a:pt x="f76" y="f62"/>
                      </a:lnTo>
                      <a:lnTo>
                        <a:pt x="f76" y="f62"/>
                      </a:lnTo>
                      <a:lnTo>
                        <a:pt x="f77" y="f60"/>
                      </a:lnTo>
                      <a:lnTo>
                        <a:pt x="f78" y="f58"/>
                      </a:lnTo>
                      <a:lnTo>
                        <a:pt x="f79" y="f57"/>
                      </a:lnTo>
                      <a:lnTo>
                        <a:pt x="f80" y="f56"/>
                      </a:lnTo>
                      <a:lnTo>
                        <a:pt x="f80" y="f56"/>
                      </a:lnTo>
                      <a:lnTo>
                        <a:pt x="f79" y="f81"/>
                      </a:lnTo>
                      <a:lnTo>
                        <a:pt x="f82" y="f83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47"/>
                      </a:lnTo>
                      <a:lnTo>
                        <a:pt x="f89" y="f44"/>
                      </a:lnTo>
                      <a:lnTo>
                        <a:pt x="f90" y="f42"/>
                      </a:lnTo>
                      <a:lnTo>
                        <a:pt x="f87" y="f40"/>
                      </a:lnTo>
                      <a:lnTo>
                        <a:pt x="f91" y="f38"/>
                      </a:lnTo>
                      <a:lnTo>
                        <a:pt x="f92" y="f36"/>
                      </a:lnTo>
                      <a:lnTo>
                        <a:pt x="f93" y="f34"/>
                      </a:lnTo>
                      <a:lnTo>
                        <a:pt x="f94" y="f32"/>
                      </a:lnTo>
                      <a:lnTo>
                        <a:pt x="f95" y="f5"/>
                      </a:lnTo>
                      <a:lnTo>
                        <a:pt x="f95" y="f5"/>
                      </a:lnTo>
                      <a:lnTo>
                        <a:pt x="f34" y="f5"/>
                      </a:lnTo>
                      <a:lnTo>
                        <a:pt x="f96" y="f28"/>
                      </a:lnTo>
                      <a:lnTo>
                        <a:pt x="f97" y="f26"/>
                      </a:lnTo>
                      <a:lnTo>
                        <a:pt x="f10" y="f24"/>
                      </a:lnTo>
                      <a:lnTo>
                        <a:pt x="f98" y="f22"/>
                      </a:lnTo>
                      <a:lnTo>
                        <a:pt x="f99" y="f20"/>
                      </a:lnTo>
                      <a:lnTo>
                        <a:pt x="f99" y="f20"/>
                      </a:lnTo>
                      <a:lnTo>
                        <a:pt x="f100" y="f18"/>
                      </a:lnTo>
                      <a:lnTo>
                        <a:pt x="f101" y="f16"/>
                      </a:lnTo>
                      <a:lnTo>
                        <a:pt x="f24" y="f14"/>
                      </a:lnTo>
                      <a:lnTo>
                        <a:pt x="f28" y="f12"/>
                      </a:lnTo>
                      <a:lnTo>
                        <a:pt x="f28" y="f11"/>
                      </a:lnTo>
                      <a:lnTo>
                        <a:pt x="f28" y="f10"/>
                      </a:lnTo>
                      <a:lnTo>
                        <a:pt x="f26" y="f9"/>
                      </a:lnTo>
                      <a:lnTo>
                        <a:pt x="f5" y="f102"/>
                      </a:lnTo>
                      <a:lnTo>
                        <a:pt x="f22" y="f103"/>
                      </a:lnTo>
                      <a:lnTo>
                        <a:pt x="f104" y="f105"/>
                      </a:lnTo>
                      <a:lnTo>
                        <a:pt x="f97" y="f106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3" y="f124"/>
                      </a:lnTo>
                      <a:lnTo>
                        <a:pt x="f40" y="f125"/>
                      </a:lnTo>
                      <a:lnTo>
                        <a:pt x="f126" y="f89"/>
                      </a:lnTo>
                      <a:lnTo>
                        <a:pt x="f127" y="f86"/>
                      </a:lnTo>
                      <a:lnTo>
                        <a:pt x="f128" y="f129"/>
                      </a:lnTo>
                      <a:lnTo>
                        <a:pt x="f128" y="f129"/>
                      </a:lnTo>
                      <a:lnTo>
                        <a:pt x="f130" y="f131"/>
                      </a:lnTo>
                      <a:lnTo>
                        <a:pt x="f121" y="f132"/>
                      </a:lnTo>
                      <a:lnTo>
                        <a:pt x="f133" y="f134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139" y="f141"/>
                      </a:lnTo>
                      <a:lnTo>
                        <a:pt x="f137" y="f142"/>
                      </a:lnTo>
                      <a:lnTo>
                        <a:pt x="f143" y="f144"/>
                      </a:lnTo>
                      <a:lnTo>
                        <a:pt x="f143" y="f145"/>
                      </a:lnTo>
                      <a:lnTo>
                        <a:pt x="f146" y="f147"/>
                      </a:lnTo>
                      <a:lnTo>
                        <a:pt x="f38" y="f148"/>
                      </a:lnTo>
                      <a:lnTo>
                        <a:pt x="f38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37"/>
                      </a:lnTo>
                      <a:lnTo>
                        <a:pt x="f159" y="f37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70"/>
                      </a:lnTo>
                      <a:lnTo>
                        <a:pt x="f168" y="f170"/>
                      </a:lnTo>
                      <a:lnTo>
                        <a:pt x="f130" y="f171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27" y="f181"/>
                      </a:lnTo>
                      <a:lnTo>
                        <a:pt x="f127" y="f181"/>
                      </a:lnTo>
                      <a:lnTo>
                        <a:pt x="f182" y="f181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35"/>
                      </a:lnTo>
                      <a:lnTo>
                        <a:pt x="f192" y="f193"/>
                      </a:lnTo>
                      <a:lnTo>
                        <a:pt x="f194" y="f195"/>
                      </a:lnTo>
                      <a:lnTo>
                        <a:pt x="f196" y="f197"/>
                      </a:lnTo>
                      <a:lnTo>
                        <a:pt x="f196" y="f197"/>
                      </a:lnTo>
                      <a:lnTo>
                        <a:pt x="f198" y="f199"/>
                      </a:lnTo>
                      <a:lnTo>
                        <a:pt x="f200" y="f201"/>
                      </a:lnTo>
                      <a:lnTo>
                        <a:pt x="f123" y="f202"/>
                      </a:lnTo>
                      <a:lnTo>
                        <a:pt x="f203" y="f204"/>
                      </a:lnTo>
                      <a:lnTo>
                        <a:pt x="f205" y="f206"/>
                      </a:lnTo>
                      <a:lnTo>
                        <a:pt x="f205" y="f206"/>
                      </a:lnTo>
                      <a:lnTo>
                        <a:pt x="f207" y="f206"/>
                      </a:lnTo>
                      <a:lnTo>
                        <a:pt x="f208" y="f7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213" y="f214"/>
                      </a:lnTo>
                      <a:lnTo>
                        <a:pt x="f213" y="f214"/>
                      </a:lnTo>
                      <a:lnTo>
                        <a:pt x="f215" y="f216"/>
                      </a:lnTo>
                      <a:lnTo>
                        <a:pt x="f217" y="f218"/>
                      </a:lnTo>
                      <a:lnTo>
                        <a:pt x="f219" y="f220"/>
                      </a:lnTo>
                      <a:lnTo>
                        <a:pt x="f221" y="f220"/>
                      </a:lnTo>
                      <a:lnTo>
                        <a:pt x="f222" y="f216"/>
                      </a:lnTo>
                      <a:lnTo>
                        <a:pt x="f223" y="f216"/>
                      </a:lnTo>
                      <a:lnTo>
                        <a:pt x="f224" y="f218"/>
                      </a:lnTo>
                      <a:lnTo>
                        <a:pt x="f225" y="f226"/>
                      </a:lnTo>
                      <a:lnTo>
                        <a:pt x="f44" y="f227"/>
                      </a:lnTo>
                      <a:lnTo>
                        <a:pt x="f44" y="f227"/>
                      </a:lnTo>
                      <a:lnTo>
                        <a:pt x="f228" y="f229"/>
                      </a:lnTo>
                      <a:lnTo>
                        <a:pt x="f230" y="f190"/>
                      </a:lnTo>
                      <a:lnTo>
                        <a:pt x="f46" y="f231"/>
                      </a:lnTo>
                      <a:lnTo>
                        <a:pt x="f232" y="f233"/>
                      </a:lnTo>
                      <a:lnTo>
                        <a:pt x="f232" y="f233"/>
                      </a:lnTo>
                      <a:lnTo>
                        <a:pt x="f234" y="f235"/>
                      </a:lnTo>
                      <a:lnTo>
                        <a:pt x="f236" y="f237"/>
                      </a:lnTo>
                      <a:lnTo>
                        <a:pt x="f238" y="f239"/>
                      </a:lnTo>
                      <a:lnTo>
                        <a:pt x="f238" y="f239"/>
                      </a:lnTo>
                      <a:lnTo>
                        <a:pt x="f240" y="f241"/>
                      </a:lnTo>
                      <a:lnTo>
                        <a:pt x="f242" y="f243"/>
                      </a:lnTo>
                      <a:lnTo>
                        <a:pt x="f79" y="f244"/>
                      </a:lnTo>
                      <a:lnTo>
                        <a:pt x="f80" y="f245"/>
                      </a:lnTo>
                      <a:lnTo>
                        <a:pt x="f84" y="f246"/>
                      </a:lnTo>
                      <a:lnTo>
                        <a:pt x="f247" y="f140"/>
                      </a:lnTo>
                      <a:lnTo>
                        <a:pt x="f248" y="f249"/>
                      </a:lnTo>
                      <a:lnTo>
                        <a:pt x="f248" y="f250"/>
                      </a:lnTo>
                      <a:lnTo>
                        <a:pt x="f248" y="f251"/>
                      </a:lnTo>
                      <a:lnTo>
                        <a:pt x="f248" y="f252"/>
                      </a:lnTo>
                      <a:lnTo>
                        <a:pt x="f247" y="f253"/>
                      </a:lnTo>
                      <a:lnTo>
                        <a:pt x="f247" y="f254"/>
                      </a:lnTo>
                      <a:lnTo>
                        <a:pt x="f248" y="f255"/>
                      </a:lnTo>
                      <a:lnTo>
                        <a:pt x="f88" y="f256"/>
                      </a:lnTo>
                      <a:lnTo>
                        <a:pt x="f88" y="f257"/>
                      </a:lnTo>
                      <a:lnTo>
                        <a:pt x="f78" y="f35"/>
                      </a:lnTo>
                      <a:lnTo>
                        <a:pt x="f258" y="f259"/>
                      </a:lnTo>
                      <a:lnTo>
                        <a:pt x="f71" y="f260"/>
                      </a:lnTo>
                      <a:lnTo>
                        <a:pt x="f70" y="f259"/>
                      </a:lnTo>
                      <a:lnTo>
                        <a:pt x="f261" y="f35"/>
                      </a:lnTo>
                      <a:lnTo>
                        <a:pt x="f45" y="f257"/>
                      </a:lnTo>
                      <a:lnTo>
                        <a:pt x="f45" y="f256"/>
                      </a:lnTo>
                      <a:lnTo>
                        <a:pt x="f262" y="f255"/>
                      </a:lnTo>
                      <a:lnTo>
                        <a:pt x="f55" y="f254"/>
                      </a:lnTo>
                      <a:lnTo>
                        <a:pt x="f55" y="f253"/>
                      </a:lnTo>
                      <a:lnTo>
                        <a:pt x="f262" y="f252"/>
                      </a:lnTo>
                      <a:lnTo>
                        <a:pt x="f262" y="f251"/>
                      </a:lnTo>
                      <a:lnTo>
                        <a:pt x="f262" y="f250"/>
                      </a:lnTo>
                      <a:lnTo>
                        <a:pt x="f262" y="f249"/>
                      </a:lnTo>
                      <a:lnTo>
                        <a:pt x="f55" y="f140"/>
                      </a:lnTo>
                      <a:lnTo>
                        <a:pt x="f263" y="f246"/>
                      </a:lnTo>
                      <a:lnTo>
                        <a:pt x="f264" y="f245"/>
                      </a:lnTo>
                      <a:lnTo>
                        <a:pt x="f51" y="f244"/>
                      </a:lnTo>
                      <a:lnTo>
                        <a:pt x="f51" y="f244"/>
                      </a:lnTo>
                      <a:lnTo>
                        <a:pt x="f51" y="f265"/>
                      </a:lnTo>
                      <a:lnTo>
                        <a:pt x="f51" y="f265"/>
                      </a:lnTo>
                      <a:lnTo>
                        <a:pt x="f49" y="f263"/>
                      </a:lnTo>
                      <a:lnTo>
                        <a:pt x="f266" y="f267"/>
                      </a:lnTo>
                      <a:lnTo>
                        <a:pt x="f268" y="f269"/>
                      </a:lnTo>
                      <a:lnTo>
                        <a:pt x="f270" y="f239"/>
                      </a:lnTo>
                      <a:lnTo>
                        <a:pt x="f270" y="f239"/>
                      </a:lnTo>
                      <a:lnTo>
                        <a:pt x="f271" y="f237"/>
                      </a:lnTo>
                      <a:lnTo>
                        <a:pt x="f272" y="f235"/>
                      </a:lnTo>
                      <a:lnTo>
                        <a:pt x="f273" y="f233"/>
                      </a:lnTo>
                      <a:lnTo>
                        <a:pt x="f273" y="f233"/>
                      </a:lnTo>
                      <a:lnTo>
                        <a:pt x="f274" y="f231"/>
                      </a:lnTo>
                      <a:lnTo>
                        <a:pt x="f39" y="f190"/>
                      </a:lnTo>
                      <a:lnTo>
                        <a:pt x="f275" y="f229"/>
                      </a:lnTo>
                      <a:lnTo>
                        <a:pt x="f276" y="f227"/>
                      </a:lnTo>
                      <a:lnTo>
                        <a:pt x="f277" y="f226"/>
                      </a:lnTo>
                      <a:lnTo>
                        <a:pt x="f278" y="f218"/>
                      </a:lnTo>
                      <a:lnTo>
                        <a:pt x="f279" y="f216"/>
                      </a:lnTo>
                      <a:lnTo>
                        <a:pt x="f279" y="f216"/>
                      </a:lnTo>
                      <a:lnTo>
                        <a:pt x="f280" y="f216"/>
                      </a:lnTo>
                      <a:lnTo>
                        <a:pt x="f281" y="f220"/>
                      </a:lnTo>
                      <a:lnTo>
                        <a:pt x="f237" y="f220"/>
                      </a:lnTo>
                      <a:lnTo>
                        <a:pt x="f252" y="f218"/>
                      </a:lnTo>
                      <a:lnTo>
                        <a:pt x="f253" y="f216"/>
                      </a:lnTo>
                      <a:lnTo>
                        <a:pt x="f150" y="f214"/>
                      </a:lnTo>
                      <a:lnTo>
                        <a:pt x="f150" y="f214"/>
                      </a:lnTo>
                      <a:lnTo>
                        <a:pt x="f282" y="f212"/>
                      </a:lnTo>
                      <a:lnTo>
                        <a:pt x="f255" y="f210"/>
                      </a:lnTo>
                      <a:lnTo>
                        <a:pt x="f158" y="f7"/>
                      </a:lnTo>
                      <a:lnTo>
                        <a:pt x="f163" y="f206"/>
                      </a:lnTo>
                      <a:lnTo>
                        <a:pt x="f283" y="f206"/>
                      </a:lnTo>
                      <a:lnTo>
                        <a:pt x="f284" y="f204"/>
                      </a:lnTo>
                      <a:lnTo>
                        <a:pt x="f285" y="f202"/>
                      </a:lnTo>
                      <a:lnTo>
                        <a:pt x="f285" y="f202"/>
                      </a:lnTo>
                      <a:lnTo>
                        <a:pt x="f231" y="f201"/>
                      </a:lnTo>
                      <a:lnTo>
                        <a:pt x="f286" y="f199"/>
                      </a:lnTo>
                      <a:lnTo>
                        <a:pt x="f260" y="f197"/>
                      </a:lnTo>
                      <a:lnTo>
                        <a:pt x="f260" y="f197"/>
                      </a:lnTo>
                      <a:lnTo>
                        <a:pt x="f229" y="f195"/>
                      </a:lnTo>
                      <a:lnTo>
                        <a:pt x="f193" y="f193"/>
                      </a:lnTo>
                      <a:lnTo>
                        <a:pt x="f199" y="f35"/>
                      </a:lnTo>
                      <a:lnTo>
                        <a:pt x="f201" y="f190"/>
                      </a:lnTo>
                      <a:lnTo>
                        <a:pt x="f201" y="f190"/>
                      </a:lnTo>
                      <a:lnTo>
                        <a:pt x="f287" y="f188"/>
                      </a:lnTo>
                      <a:lnTo>
                        <a:pt x="f288" y="f186"/>
                      </a:lnTo>
                      <a:lnTo>
                        <a:pt x="f289" y="f184"/>
                      </a:lnTo>
                      <a:lnTo>
                        <a:pt x="f204" y="f181"/>
                      </a:lnTo>
                      <a:lnTo>
                        <a:pt x="f218" y="f181"/>
                      </a:lnTo>
                      <a:lnTo>
                        <a:pt x="f218" y="f181"/>
                      </a:lnTo>
                      <a:lnTo>
                        <a:pt x="f290" y="f181"/>
                      </a:lnTo>
                      <a:lnTo>
                        <a:pt x="f212" y="f179"/>
                      </a:lnTo>
                      <a:lnTo>
                        <a:pt x="f291" y="f177"/>
                      </a:lnTo>
                      <a:lnTo>
                        <a:pt x="f292" y="f175"/>
                      </a:lnTo>
                      <a:lnTo>
                        <a:pt x="f293" y="f173"/>
                      </a:lnTo>
                      <a:lnTo>
                        <a:pt x="f293" y="f173"/>
                      </a:lnTo>
                      <a:lnTo>
                        <a:pt x="f294" y="f171"/>
                      </a:lnTo>
                      <a:lnTo>
                        <a:pt x="f295" y="f170"/>
                      </a:lnTo>
                      <a:lnTo>
                        <a:pt x="f295" y="f170"/>
                      </a:lnTo>
                      <a:lnTo>
                        <a:pt x="f295" y="f169"/>
                      </a:lnTo>
                      <a:lnTo>
                        <a:pt x="f296" y="f167"/>
                      </a:lnTo>
                      <a:lnTo>
                        <a:pt x="f297" y="f165"/>
                      </a:lnTo>
                      <a:lnTo>
                        <a:pt x="f298" y="f163"/>
                      </a:lnTo>
                      <a:lnTo>
                        <a:pt x="f299" y="f161"/>
                      </a:lnTo>
                      <a:lnTo>
                        <a:pt x="f300" y="f37"/>
                      </a:lnTo>
                      <a:lnTo>
                        <a:pt x="f300" y="f37"/>
                      </a:lnTo>
                      <a:lnTo>
                        <a:pt x="f301" y="f158"/>
                      </a:lnTo>
                      <a:lnTo>
                        <a:pt x="f302" y="f156"/>
                      </a:lnTo>
                      <a:lnTo>
                        <a:pt x="f303" y="f154"/>
                      </a:lnTo>
                      <a:lnTo>
                        <a:pt x="f304" y="f152"/>
                      </a:lnTo>
                      <a:lnTo>
                        <a:pt x="f305" y="f150"/>
                      </a:lnTo>
                      <a:lnTo>
                        <a:pt x="f305" y="f148"/>
                      </a:lnTo>
                      <a:lnTo>
                        <a:pt x="f306" y="f147"/>
                      </a:lnTo>
                      <a:lnTo>
                        <a:pt x="f307" y="f145"/>
                      </a:lnTo>
                      <a:lnTo>
                        <a:pt x="f307" y="f144"/>
                      </a:lnTo>
                      <a:lnTo>
                        <a:pt x="f307" y="f144"/>
                      </a:lnTo>
                      <a:lnTo>
                        <a:pt x="f308" y="f142"/>
                      </a:lnTo>
                      <a:lnTo>
                        <a:pt x="f309" y="f141"/>
                      </a:lnTo>
                      <a:lnTo>
                        <a:pt x="f309" y="f140"/>
                      </a:lnTo>
                      <a:lnTo>
                        <a:pt x="f309" y="f140"/>
                      </a:lnTo>
                      <a:lnTo>
                        <a:pt x="f308" y="f138"/>
                      </a:lnTo>
                      <a:lnTo>
                        <a:pt x="f310" y="f136"/>
                      </a:lnTo>
                      <a:lnTo>
                        <a:pt x="f311" y="f134"/>
                      </a:lnTo>
                      <a:lnTo>
                        <a:pt x="f312" y="f132"/>
                      </a:lnTo>
                      <a:lnTo>
                        <a:pt x="f312" y="f132"/>
                      </a:lnTo>
                      <a:lnTo>
                        <a:pt x="f294" y="f131"/>
                      </a:lnTo>
                      <a:lnTo>
                        <a:pt x="f7" y="f129"/>
                      </a:lnTo>
                      <a:lnTo>
                        <a:pt x="f7" y="f129"/>
                      </a:lnTo>
                      <a:lnTo>
                        <a:pt x="f218" y="f86"/>
                      </a:lnTo>
                      <a:lnTo>
                        <a:pt x="f259" y="f89"/>
                      </a:lnTo>
                      <a:lnTo>
                        <a:pt x="f313" y="f125"/>
                      </a:lnTo>
                      <a:lnTo>
                        <a:pt x="f285" y="f124"/>
                      </a:lnTo>
                      <a:lnTo>
                        <a:pt x="f312" y="f122"/>
                      </a:lnTo>
                      <a:lnTo>
                        <a:pt x="f314" y="f120"/>
                      </a:lnTo>
                      <a:lnTo>
                        <a:pt x="f315" y="f118"/>
                      </a:lnTo>
                      <a:lnTo>
                        <a:pt x="f316" y="f116"/>
                      </a:lnTo>
                      <a:lnTo>
                        <a:pt x="f317" y="f114"/>
                      </a:lnTo>
                      <a:lnTo>
                        <a:pt x="f318" y="f112"/>
                      </a:lnTo>
                      <a:lnTo>
                        <a:pt x="f319" y="f110"/>
                      </a:lnTo>
                      <a:lnTo>
                        <a:pt x="f320" y="f108"/>
                      </a:lnTo>
                      <a:lnTo>
                        <a:pt x="f25" y="f106"/>
                      </a:lnTo>
                      <a:lnTo>
                        <a:pt x="f321" y="f105"/>
                      </a:lnTo>
                      <a:lnTo>
                        <a:pt x="f322" y="f103"/>
                      </a:lnTo>
                      <a:lnTo>
                        <a:pt x="f6" y="f102"/>
                      </a:lnTo>
                      <a:lnTo>
                        <a:pt x="f8" y="f9"/>
                      </a:lnTo>
                      <a:close/>
                      <a:moveTo>
                        <a:pt x="f258" y="f323"/>
                      </a:moveTo>
                      <a:lnTo>
                        <a:pt x="f258" y="f323"/>
                      </a:lnTo>
                      <a:lnTo>
                        <a:pt x="f258" y="f324"/>
                      </a:lnTo>
                      <a:lnTo>
                        <a:pt x="f258" y="f324"/>
                      </a:lnTo>
                      <a:lnTo>
                        <a:pt x="f258" y="f323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96" name="Group 48">
                <a:extLst>
                  <a:ext uri="{FF2B5EF4-FFF2-40B4-BE49-F238E27FC236}">
                    <a16:creationId xmlns:a16="http://schemas.microsoft.com/office/drawing/2014/main" id="{7FE22763-120D-4C7A-9C97-CF136A9C76CA}"/>
                  </a:ext>
                </a:extLst>
              </p:cNvPr>
              <p:cNvGrpSpPr/>
              <p:nvPr/>
            </p:nvGrpSpPr>
            <p:grpSpPr>
              <a:xfrm>
                <a:off x="0" y="755952"/>
                <a:ext cx="1447275" cy="1663750"/>
                <a:chOff x="0" y="755952"/>
                <a:chExt cx="1447275" cy="1663750"/>
              </a:xfrm>
            </p:grpSpPr>
            <p:sp>
              <p:nvSpPr>
                <p:cNvPr id="97" name="Freeform 42">
                  <a:extLst>
                    <a:ext uri="{FF2B5EF4-FFF2-40B4-BE49-F238E27FC236}">
                      <a16:creationId xmlns:a16="http://schemas.microsoft.com/office/drawing/2014/main" id="{1CEF3E05-E0B3-4E5C-8D61-BC2100A7E587}"/>
                    </a:ext>
                  </a:extLst>
                </p:cNvPr>
                <p:cNvSpPr/>
                <p:nvPr/>
              </p:nvSpPr>
              <p:spPr>
                <a:xfrm>
                  <a:off x="427866" y="1591568"/>
                  <a:ext cx="392835" cy="212652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14"/>
                    <a:gd name="f7" fmla="val 170"/>
                    <a:gd name="f8" fmla="val 168"/>
                    <a:gd name="f9" fmla="val 166"/>
                    <a:gd name="f10" fmla="val 300"/>
                    <a:gd name="f11" fmla="val 158"/>
                    <a:gd name="f12" fmla="val 58"/>
                    <a:gd name="f13" fmla="val 22"/>
                    <a:gd name="f14" fmla="val 34"/>
                    <a:gd name="f15" fmla="val 8"/>
                    <a:gd name="f16" fmla="val 2"/>
                    <a:gd name="f17" fmla="val 4"/>
                    <a:gd name="f18" fmla="val 6"/>
                    <a:gd name="f19" fmla="val 12"/>
                    <a:gd name="f20" fmla="val 16"/>
                    <a:gd name="f21" fmla="val 14"/>
                    <a:gd name="f22" fmla="val 28"/>
                    <a:gd name="f23" fmla="val 18"/>
                    <a:gd name="f24" fmla="val 40"/>
                    <a:gd name="f25" fmla="val 24"/>
                    <a:gd name="f26" fmla="val 298"/>
                    <a:gd name="f27" fmla="val 162"/>
                    <a:gd name="f28" fmla="val 308"/>
                    <a:gd name="f29" fmla="+- 0 0 -90"/>
                    <a:gd name="f30" fmla="*/ f3 1 314"/>
                    <a:gd name="f31" fmla="*/ f4 1 170"/>
                    <a:gd name="f32" fmla="+- f7 0 f5"/>
                    <a:gd name="f33" fmla="+- f6 0 f5"/>
                    <a:gd name="f34" fmla="*/ f29 f0 1"/>
                    <a:gd name="f35" fmla="*/ f33 1 314"/>
                    <a:gd name="f36" fmla="*/ f32 1 170"/>
                    <a:gd name="f37" fmla="*/ 314 f33 1"/>
                    <a:gd name="f38" fmla="*/ 170 f32 1"/>
                    <a:gd name="f39" fmla="*/ 168 f32 1"/>
                    <a:gd name="f40" fmla="*/ 166 f32 1"/>
                    <a:gd name="f41" fmla="*/ 300 f33 1"/>
                    <a:gd name="f42" fmla="*/ 158 f32 1"/>
                    <a:gd name="f43" fmla="*/ 58 f33 1"/>
                    <a:gd name="f44" fmla="*/ 22 f32 1"/>
                    <a:gd name="f45" fmla="*/ 34 f33 1"/>
                    <a:gd name="f46" fmla="*/ 8 f32 1"/>
                    <a:gd name="f47" fmla="*/ 22 f33 1"/>
                    <a:gd name="f48" fmla="*/ 2 f32 1"/>
                    <a:gd name="f49" fmla="*/ 8 f33 1"/>
                    <a:gd name="f50" fmla="*/ 0 f32 1"/>
                    <a:gd name="f51" fmla="*/ 4 f33 1"/>
                    <a:gd name="f52" fmla="*/ 2 f33 1"/>
                    <a:gd name="f53" fmla="*/ 0 f33 1"/>
                    <a:gd name="f54" fmla="*/ 4 f32 1"/>
                    <a:gd name="f55" fmla="*/ 6 f32 1"/>
                    <a:gd name="f56" fmla="*/ 12 f32 1"/>
                    <a:gd name="f57" fmla="*/ 16 f33 1"/>
                    <a:gd name="f58" fmla="*/ 14 f32 1"/>
                    <a:gd name="f59" fmla="*/ 28 f33 1"/>
                    <a:gd name="f60" fmla="*/ 18 f32 1"/>
                    <a:gd name="f61" fmla="*/ 40 f33 1"/>
                    <a:gd name="f62" fmla="*/ 24 f32 1"/>
                    <a:gd name="f63" fmla="*/ 298 f33 1"/>
                    <a:gd name="f64" fmla="*/ 162 f32 1"/>
                    <a:gd name="f65" fmla="*/ 308 f33 1"/>
                    <a:gd name="f66" fmla="*/ f34 1 f2"/>
                    <a:gd name="f67" fmla="*/ f37 1 314"/>
                    <a:gd name="f68" fmla="*/ f38 1 170"/>
                    <a:gd name="f69" fmla="*/ f39 1 170"/>
                    <a:gd name="f70" fmla="*/ f40 1 170"/>
                    <a:gd name="f71" fmla="*/ f41 1 314"/>
                    <a:gd name="f72" fmla="*/ f42 1 170"/>
                    <a:gd name="f73" fmla="*/ f43 1 314"/>
                    <a:gd name="f74" fmla="*/ f44 1 170"/>
                    <a:gd name="f75" fmla="*/ f45 1 314"/>
                    <a:gd name="f76" fmla="*/ f46 1 170"/>
                    <a:gd name="f77" fmla="*/ f47 1 314"/>
                    <a:gd name="f78" fmla="*/ f48 1 170"/>
                    <a:gd name="f79" fmla="*/ f49 1 314"/>
                    <a:gd name="f80" fmla="*/ f50 1 170"/>
                    <a:gd name="f81" fmla="*/ f51 1 314"/>
                    <a:gd name="f82" fmla="*/ f52 1 314"/>
                    <a:gd name="f83" fmla="*/ f53 1 314"/>
                    <a:gd name="f84" fmla="*/ f54 1 170"/>
                    <a:gd name="f85" fmla="*/ f55 1 170"/>
                    <a:gd name="f86" fmla="*/ f56 1 170"/>
                    <a:gd name="f87" fmla="*/ f57 1 314"/>
                    <a:gd name="f88" fmla="*/ f58 1 170"/>
                    <a:gd name="f89" fmla="*/ f59 1 314"/>
                    <a:gd name="f90" fmla="*/ f60 1 170"/>
                    <a:gd name="f91" fmla="*/ f61 1 314"/>
                    <a:gd name="f92" fmla="*/ f62 1 170"/>
                    <a:gd name="f93" fmla="*/ f63 1 314"/>
                    <a:gd name="f94" fmla="*/ f64 1 170"/>
                    <a:gd name="f95" fmla="*/ f65 1 314"/>
                    <a:gd name="f96" fmla="*/ 0 1 f35"/>
                    <a:gd name="f97" fmla="*/ f6 1 f35"/>
                    <a:gd name="f98" fmla="*/ 0 1 f36"/>
                    <a:gd name="f99" fmla="*/ f7 1 f36"/>
                    <a:gd name="f100" fmla="+- f66 0 f1"/>
                    <a:gd name="f101" fmla="*/ f67 1 f35"/>
                    <a:gd name="f102" fmla="*/ f68 1 f36"/>
                    <a:gd name="f103" fmla="*/ f69 1 f36"/>
                    <a:gd name="f104" fmla="*/ f70 1 f36"/>
                    <a:gd name="f105" fmla="*/ f71 1 f35"/>
                    <a:gd name="f106" fmla="*/ f72 1 f36"/>
                    <a:gd name="f107" fmla="*/ f73 1 f35"/>
                    <a:gd name="f108" fmla="*/ f74 1 f36"/>
                    <a:gd name="f109" fmla="*/ f75 1 f35"/>
                    <a:gd name="f110" fmla="*/ f76 1 f36"/>
                    <a:gd name="f111" fmla="*/ f77 1 f35"/>
                    <a:gd name="f112" fmla="*/ f78 1 f36"/>
                    <a:gd name="f113" fmla="*/ f79 1 f35"/>
                    <a:gd name="f114" fmla="*/ f80 1 f36"/>
                    <a:gd name="f115" fmla="*/ f81 1 f35"/>
                    <a:gd name="f116" fmla="*/ f82 1 f35"/>
                    <a:gd name="f117" fmla="*/ f83 1 f35"/>
                    <a:gd name="f118" fmla="*/ f84 1 f36"/>
                    <a:gd name="f119" fmla="*/ f85 1 f36"/>
                    <a:gd name="f120" fmla="*/ f86 1 f36"/>
                    <a:gd name="f121" fmla="*/ f87 1 f35"/>
                    <a:gd name="f122" fmla="*/ f88 1 f36"/>
                    <a:gd name="f123" fmla="*/ f89 1 f35"/>
                    <a:gd name="f124" fmla="*/ f90 1 f36"/>
                    <a:gd name="f125" fmla="*/ f91 1 f35"/>
                    <a:gd name="f126" fmla="*/ f92 1 f36"/>
                    <a:gd name="f127" fmla="*/ f93 1 f35"/>
                    <a:gd name="f128" fmla="*/ f94 1 f36"/>
                    <a:gd name="f129" fmla="*/ f95 1 f35"/>
                    <a:gd name="f130" fmla="*/ f96 f30 1"/>
                    <a:gd name="f131" fmla="*/ f97 f30 1"/>
                    <a:gd name="f132" fmla="*/ f99 f31 1"/>
                    <a:gd name="f133" fmla="*/ f98 f31 1"/>
                    <a:gd name="f134" fmla="*/ f101 f30 1"/>
                    <a:gd name="f135" fmla="*/ f102 f31 1"/>
                    <a:gd name="f136" fmla="*/ f103 f31 1"/>
                    <a:gd name="f137" fmla="*/ f104 f31 1"/>
                    <a:gd name="f138" fmla="*/ f105 f30 1"/>
                    <a:gd name="f139" fmla="*/ f106 f31 1"/>
                    <a:gd name="f140" fmla="*/ f107 f30 1"/>
                    <a:gd name="f141" fmla="*/ f108 f31 1"/>
                    <a:gd name="f142" fmla="*/ f109 f30 1"/>
                    <a:gd name="f143" fmla="*/ f110 f31 1"/>
                    <a:gd name="f144" fmla="*/ f111 f30 1"/>
                    <a:gd name="f145" fmla="*/ f112 f31 1"/>
                    <a:gd name="f146" fmla="*/ f113 f30 1"/>
                    <a:gd name="f147" fmla="*/ f114 f31 1"/>
                    <a:gd name="f148" fmla="*/ f115 f30 1"/>
                    <a:gd name="f149" fmla="*/ f116 f30 1"/>
                    <a:gd name="f150" fmla="*/ f117 f30 1"/>
                    <a:gd name="f151" fmla="*/ f118 f31 1"/>
                    <a:gd name="f152" fmla="*/ f119 f31 1"/>
                    <a:gd name="f153" fmla="*/ f120 f31 1"/>
                    <a:gd name="f154" fmla="*/ f121 f30 1"/>
                    <a:gd name="f155" fmla="*/ f122 f31 1"/>
                    <a:gd name="f156" fmla="*/ f123 f30 1"/>
                    <a:gd name="f157" fmla="*/ f124 f31 1"/>
                    <a:gd name="f158" fmla="*/ f125 f30 1"/>
                    <a:gd name="f159" fmla="*/ f126 f31 1"/>
                    <a:gd name="f160" fmla="*/ f127 f30 1"/>
                    <a:gd name="f161" fmla="*/ f128 f31 1"/>
                    <a:gd name="f162" fmla="*/ f129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100">
                      <a:pos x="f134" y="f135"/>
                    </a:cxn>
                    <a:cxn ang="f100">
                      <a:pos x="f134" y="f135"/>
                    </a:cxn>
                    <a:cxn ang="f100">
                      <a:pos x="f134" y="f136"/>
                    </a:cxn>
                    <a:cxn ang="f100">
                      <a:pos x="f134" y="f137"/>
                    </a:cxn>
                    <a:cxn ang="f100">
                      <a:pos x="f134" y="f137"/>
                    </a:cxn>
                    <a:cxn ang="f100">
                      <a:pos x="f138" y="f139"/>
                    </a:cxn>
                    <a:cxn ang="f100">
                      <a:pos x="f140" y="f141"/>
                    </a:cxn>
                    <a:cxn ang="f100">
                      <a:pos x="f140" y="f141"/>
                    </a:cxn>
                    <a:cxn ang="f100">
                      <a:pos x="f142" y="f143"/>
                    </a:cxn>
                    <a:cxn ang="f100">
                      <a:pos x="f142" y="f143"/>
                    </a:cxn>
                    <a:cxn ang="f100">
                      <a:pos x="f144" y="f145"/>
                    </a:cxn>
                    <a:cxn ang="f100">
                      <a:pos x="f146" y="f147"/>
                    </a:cxn>
                    <a:cxn ang="f100">
                      <a:pos x="f146" y="f147"/>
                    </a:cxn>
                    <a:cxn ang="f100">
                      <a:pos x="f148" y="f147"/>
                    </a:cxn>
                    <a:cxn ang="f100">
                      <a:pos x="f149" y="f145"/>
                    </a:cxn>
                    <a:cxn ang="f100">
                      <a:pos x="f150" y="f151"/>
                    </a:cxn>
                    <a:cxn ang="f100">
                      <a:pos x="f149" y="f152"/>
                    </a:cxn>
                    <a:cxn ang="f100">
                      <a:pos x="f149" y="f152"/>
                    </a:cxn>
                    <a:cxn ang="f100">
                      <a:pos x="f146" y="f153"/>
                    </a:cxn>
                    <a:cxn ang="f100">
                      <a:pos x="f154" y="f155"/>
                    </a:cxn>
                    <a:cxn ang="f100">
                      <a:pos x="f154" y="f155"/>
                    </a:cxn>
                    <a:cxn ang="f100">
                      <a:pos x="f156" y="f157"/>
                    </a:cxn>
                    <a:cxn ang="f100">
                      <a:pos x="f158" y="f159"/>
                    </a:cxn>
                    <a:cxn ang="f100">
                      <a:pos x="f160" y="f161"/>
                    </a:cxn>
                    <a:cxn ang="f100">
                      <a:pos x="f160" y="f161"/>
                    </a:cxn>
                    <a:cxn ang="f100">
                      <a:pos x="f162" y="f136"/>
                    </a:cxn>
                    <a:cxn ang="f100">
                      <a:pos x="f134" y="f135"/>
                    </a:cxn>
                    <a:cxn ang="f100">
                      <a:pos x="f134" y="f135"/>
                    </a:cxn>
                  </a:cxnLst>
                  <a:rect l="f130" t="f133" r="f131" b="f132"/>
                  <a:pathLst>
                    <a:path w="314" h="17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8"/>
                      </a:lnTo>
                      <a:lnTo>
                        <a:pt x="f6" y="f9"/>
                      </a:lnTo>
                      <a:lnTo>
                        <a:pt x="f6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3" y="f16"/>
                      </a:lnTo>
                      <a:lnTo>
                        <a:pt x="f15" y="f5"/>
                      </a:lnTo>
                      <a:lnTo>
                        <a:pt x="f15" y="f5"/>
                      </a:lnTo>
                      <a:lnTo>
                        <a:pt x="f17" y="f5"/>
                      </a:lnTo>
                      <a:lnTo>
                        <a:pt x="f16" y="f16"/>
                      </a:lnTo>
                      <a:lnTo>
                        <a:pt x="f5" y="f17"/>
                      </a:lnTo>
                      <a:lnTo>
                        <a:pt x="f16" y="f18"/>
                      </a:lnTo>
                      <a:lnTo>
                        <a:pt x="f16" y="f18"/>
                      </a:lnTo>
                      <a:lnTo>
                        <a:pt x="f15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7"/>
                      </a:lnTo>
                      <a:lnTo>
                        <a:pt x="f28" y="f8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8" name="Freeform 43">
                  <a:extLst>
                    <a:ext uri="{FF2B5EF4-FFF2-40B4-BE49-F238E27FC236}">
                      <a16:creationId xmlns:a16="http://schemas.microsoft.com/office/drawing/2014/main" id="{70C56838-140A-46FB-B759-9B3A147D93A5}"/>
                    </a:ext>
                  </a:extLst>
                </p:cNvPr>
                <p:cNvSpPr/>
                <p:nvPr/>
              </p:nvSpPr>
              <p:spPr>
                <a:xfrm>
                  <a:off x="828199" y="1809231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99" name="Freeform 44">
                  <a:extLst>
                    <a:ext uri="{FF2B5EF4-FFF2-40B4-BE49-F238E27FC236}">
                      <a16:creationId xmlns:a16="http://schemas.microsoft.com/office/drawing/2014/main" id="{FE325898-5820-458D-A797-11285482F486}"/>
                    </a:ext>
                  </a:extLst>
                </p:cNvPr>
                <p:cNvSpPr/>
                <p:nvPr/>
              </p:nvSpPr>
              <p:spPr>
                <a:xfrm>
                  <a:off x="838212" y="1351391"/>
                  <a:ext cx="47539" cy="442825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8"/>
                    <a:gd name="f7" fmla="val 354"/>
                    <a:gd name="f8" fmla="val 2"/>
                    <a:gd name="f9" fmla="val 352"/>
                    <a:gd name="f10" fmla="val 4"/>
                    <a:gd name="f11" fmla="val 346"/>
                    <a:gd name="f12" fmla="val 6"/>
                    <a:gd name="f13" fmla="val 336"/>
                    <a:gd name="f14" fmla="val 32"/>
                    <a:gd name="f15" fmla="val 44"/>
                    <a:gd name="f16" fmla="val 34"/>
                    <a:gd name="f17" fmla="val 30"/>
                    <a:gd name="f18" fmla="val 36"/>
                    <a:gd name="f19" fmla="val 20"/>
                    <a:gd name="f20" fmla="val 10"/>
                    <a:gd name="f21" fmla="val 28"/>
                    <a:gd name="f22" fmla="val 24"/>
                    <a:gd name="f23" fmla="val 16"/>
                    <a:gd name="f24" fmla="val 22"/>
                    <a:gd name="f25" fmla="val 58"/>
                    <a:gd name="f26" fmla="val 334"/>
                    <a:gd name="f27" fmla="+- 0 0 -90"/>
                    <a:gd name="f28" fmla="*/ f3 1 38"/>
                    <a:gd name="f29" fmla="*/ f4 1 354"/>
                    <a:gd name="f30" fmla="+- f7 0 f5"/>
                    <a:gd name="f31" fmla="+- f6 0 f5"/>
                    <a:gd name="f32" fmla="*/ f27 f0 1"/>
                    <a:gd name="f33" fmla="*/ f31 1 38"/>
                    <a:gd name="f34" fmla="*/ f30 1 354"/>
                    <a:gd name="f35" fmla="*/ 2 f31 1"/>
                    <a:gd name="f36" fmla="*/ 352 f30 1"/>
                    <a:gd name="f37" fmla="*/ 4 f31 1"/>
                    <a:gd name="f38" fmla="*/ 346 f30 1"/>
                    <a:gd name="f39" fmla="*/ 6 f31 1"/>
                    <a:gd name="f40" fmla="*/ 336 f30 1"/>
                    <a:gd name="f41" fmla="*/ 32 f31 1"/>
                    <a:gd name="f42" fmla="*/ 44 f30 1"/>
                    <a:gd name="f43" fmla="*/ 34 f31 1"/>
                    <a:gd name="f44" fmla="*/ 30 f30 1"/>
                    <a:gd name="f45" fmla="*/ 36 f31 1"/>
                    <a:gd name="f46" fmla="*/ 20 f30 1"/>
                    <a:gd name="f47" fmla="*/ 38 f31 1"/>
                    <a:gd name="f48" fmla="*/ 10 f30 1"/>
                    <a:gd name="f49" fmla="*/ 2 f30 1"/>
                    <a:gd name="f50" fmla="*/ 0 f30 1"/>
                    <a:gd name="f51" fmla="*/ 28 f31 1"/>
                    <a:gd name="f52" fmla="*/ 4 f30 1"/>
                    <a:gd name="f53" fmla="*/ 24 f31 1"/>
                    <a:gd name="f54" fmla="*/ 16 f30 1"/>
                    <a:gd name="f55" fmla="*/ 22 f31 1"/>
                    <a:gd name="f56" fmla="*/ 20 f31 1"/>
                    <a:gd name="f57" fmla="*/ 58 f30 1"/>
                    <a:gd name="f58" fmla="*/ 0 f31 1"/>
                    <a:gd name="f59" fmla="*/ 334 f30 1"/>
                    <a:gd name="f60" fmla="*/ 354 f30 1"/>
                    <a:gd name="f61" fmla="*/ f32 1 f2"/>
                    <a:gd name="f62" fmla="*/ f35 1 38"/>
                    <a:gd name="f63" fmla="*/ f36 1 354"/>
                    <a:gd name="f64" fmla="*/ f37 1 38"/>
                    <a:gd name="f65" fmla="*/ f38 1 354"/>
                    <a:gd name="f66" fmla="*/ f39 1 38"/>
                    <a:gd name="f67" fmla="*/ f40 1 354"/>
                    <a:gd name="f68" fmla="*/ f41 1 38"/>
                    <a:gd name="f69" fmla="*/ f42 1 354"/>
                    <a:gd name="f70" fmla="*/ f43 1 38"/>
                    <a:gd name="f71" fmla="*/ f44 1 354"/>
                    <a:gd name="f72" fmla="*/ f45 1 38"/>
                    <a:gd name="f73" fmla="*/ f46 1 354"/>
                    <a:gd name="f74" fmla="*/ f47 1 38"/>
                    <a:gd name="f75" fmla="*/ f48 1 354"/>
                    <a:gd name="f76" fmla="*/ f49 1 354"/>
                    <a:gd name="f77" fmla="*/ f50 1 354"/>
                    <a:gd name="f78" fmla="*/ f51 1 38"/>
                    <a:gd name="f79" fmla="*/ f52 1 354"/>
                    <a:gd name="f80" fmla="*/ f53 1 38"/>
                    <a:gd name="f81" fmla="*/ f54 1 354"/>
                    <a:gd name="f82" fmla="*/ f55 1 38"/>
                    <a:gd name="f83" fmla="*/ f56 1 38"/>
                    <a:gd name="f84" fmla="*/ f57 1 354"/>
                    <a:gd name="f85" fmla="*/ f58 1 38"/>
                    <a:gd name="f86" fmla="*/ f59 1 354"/>
                    <a:gd name="f87" fmla="*/ f60 1 354"/>
                    <a:gd name="f88" fmla="*/ 0 1 f33"/>
                    <a:gd name="f89" fmla="*/ f6 1 f33"/>
                    <a:gd name="f90" fmla="*/ 0 1 f34"/>
                    <a:gd name="f91" fmla="*/ f7 1 f34"/>
                    <a:gd name="f92" fmla="+- f61 0 f1"/>
                    <a:gd name="f93" fmla="*/ f62 1 f33"/>
                    <a:gd name="f94" fmla="*/ f63 1 f34"/>
                    <a:gd name="f95" fmla="*/ f64 1 f33"/>
                    <a:gd name="f96" fmla="*/ f65 1 f34"/>
                    <a:gd name="f97" fmla="*/ f66 1 f33"/>
                    <a:gd name="f98" fmla="*/ f67 1 f34"/>
                    <a:gd name="f99" fmla="*/ f68 1 f33"/>
                    <a:gd name="f100" fmla="*/ f69 1 f34"/>
                    <a:gd name="f101" fmla="*/ f70 1 f33"/>
                    <a:gd name="f102" fmla="*/ f71 1 f34"/>
                    <a:gd name="f103" fmla="*/ f72 1 f33"/>
                    <a:gd name="f104" fmla="*/ f73 1 f34"/>
                    <a:gd name="f105" fmla="*/ f74 1 f33"/>
                    <a:gd name="f106" fmla="*/ f75 1 f34"/>
                    <a:gd name="f107" fmla="*/ f76 1 f34"/>
                    <a:gd name="f108" fmla="*/ f77 1 f34"/>
                    <a:gd name="f109" fmla="*/ f78 1 f33"/>
                    <a:gd name="f110" fmla="*/ f79 1 f34"/>
                    <a:gd name="f111" fmla="*/ f80 1 f33"/>
                    <a:gd name="f112" fmla="*/ f81 1 f34"/>
                    <a:gd name="f113" fmla="*/ f82 1 f33"/>
                    <a:gd name="f114" fmla="*/ f83 1 f33"/>
                    <a:gd name="f115" fmla="*/ f84 1 f34"/>
                    <a:gd name="f116" fmla="*/ f85 1 f33"/>
                    <a:gd name="f117" fmla="*/ f86 1 f34"/>
                    <a:gd name="f118" fmla="*/ f87 1 f34"/>
                    <a:gd name="f119" fmla="*/ f88 f28 1"/>
                    <a:gd name="f120" fmla="*/ f89 f28 1"/>
                    <a:gd name="f121" fmla="*/ f91 f29 1"/>
                    <a:gd name="f122" fmla="*/ f90 f29 1"/>
                    <a:gd name="f123" fmla="*/ f93 f28 1"/>
                    <a:gd name="f124" fmla="*/ f94 f29 1"/>
                    <a:gd name="f125" fmla="*/ f95 f28 1"/>
                    <a:gd name="f126" fmla="*/ f96 f29 1"/>
                    <a:gd name="f127" fmla="*/ f97 f28 1"/>
                    <a:gd name="f128" fmla="*/ f98 f29 1"/>
                    <a:gd name="f129" fmla="*/ f99 f28 1"/>
                    <a:gd name="f130" fmla="*/ f100 f29 1"/>
                    <a:gd name="f131" fmla="*/ f101 f28 1"/>
                    <a:gd name="f132" fmla="*/ f102 f29 1"/>
                    <a:gd name="f133" fmla="*/ f103 f28 1"/>
                    <a:gd name="f134" fmla="*/ f104 f29 1"/>
                    <a:gd name="f135" fmla="*/ f105 f28 1"/>
                    <a:gd name="f136" fmla="*/ f106 f29 1"/>
                    <a:gd name="f137" fmla="*/ f107 f29 1"/>
                    <a:gd name="f138" fmla="*/ f108 f29 1"/>
                    <a:gd name="f139" fmla="*/ f109 f28 1"/>
                    <a:gd name="f140" fmla="*/ f110 f29 1"/>
                    <a:gd name="f141" fmla="*/ f111 f28 1"/>
                    <a:gd name="f142" fmla="*/ f112 f29 1"/>
                    <a:gd name="f143" fmla="*/ f113 f28 1"/>
                    <a:gd name="f144" fmla="*/ f114 f28 1"/>
                    <a:gd name="f145" fmla="*/ f115 f29 1"/>
                    <a:gd name="f146" fmla="*/ f116 f28 1"/>
                    <a:gd name="f147" fmla="*/ f117 f29 1"/>
                    <a:gd name="f148" fmla="*/ f118 f29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92">
                      <a:pos x="f123" y="f124"/>
                    </a:cxn>
                    <a:cxn ang="f92">
                      <a:pos x="f123" y="f124"/>
                    </a:cxn>
                    <a:cxn ang="f92">
                      <a:pos x="f125" y="f126"/>
                    </a:cxn>
                    <a:cxn ang="f92">
                      <a:pos x="f127" y="f128"/>
                    </a:cxn>
                    <a:cxn ang="f92">
                      <a:pos x="f129" y="f130"/>
                    </a:cxn>
                    <a:cxn ang="f92">
                      <a:pos x="f129" y="f130"/>
                    </a:cxn>
                    <a:cxn ang="f92">
                      <a:pos x="f131" y="f132"/>
                    </a:cxn>
                    <a:cxn ang="f92">
                      <a:pos x="f133" y="f134"/>
                    </a:cxn>
                    <a:cxn ang="f92">
                      <a:pos x="f133" y="f134"/>
                    </a:cxn>
                    <a:cxn ang="f92">
                      <a:pos x="f135" y="f136"/>
                    </a:cxn>
                    <a:cxn ang="f92">
                      <a:pos x="f135" y="f137"/>
                    </a:cxn>
                    <a:cxn ang="f92">
                      <a:pos x="f135" y="f137"/>
                    </a:cxn>
                    <a:cxn ang="f92">
                      <a:pos x="f133" y="f138"/>
                    </a:cxn>
                    <a:cxn ang="f92">
                      <a:pos x="f131" y="f138"/>
                    </a:cxn>
                    <a:cxn ang="f92">
                      <a:pos x="f129" y="f138"/>
                    </a:cxn>
                    <a:cxn ang="f92">
                      <a:pos x="f139" y="f140"/>
                    </a:cxn>
                    <a:cxn ang="f92">
                      <a:pos x="f139" y="f140"/>
                    </a:cxn>
                    <a:cxn ang="f92">
                      <a:pos x="f141" y="f142"/>
                    </a:cxn>
                    <a:cxn ang="f92">
                      <a:pos x="f143" y="f132"/>
                    </a:cxn>
                    <a:cxn ang="f92">
                      <a:pos x="f143" y="f132"/>
                    </a:cxn>
                    <a:cxn ang="f92">
                      <a:pos x="f144" y="f145"/>
                    </a:cxn>
                    <a:cxn ang="f92">
                      <a:pos x="f146" y="f147"/>
                    </a:cxn>
                    <a:cxn ang="f92">
                      <a:pos x="f146" y="f147"/>
                    </a:cxn>
                    <a:cxn ang="f92">
                      <a:pos x="f146" y="f124"/>
                    </a:cxn>
                    <a:cxn ang="f92">
                      <a:pos x="f146" y="f124"/>
                    </a:cxn>
                    <a:cxn ang="f92">
                      <a:pos x="f146" y="f148"/>
                    </a:cxn>
                    <a:cxn ang="f92">
                      <a:pos x="f146" y="f148"/>
                    </a:cxn>
                    <a:cxn ang="f92">
                      <a:pos x="f123" y="f124"/>
                    </a:cxn>
                    <a:cxn ang="f92">
                      <a:pos x="f123" y="f124"/>
                    </a:cxn>
                  </a:cxnLst>
                  <a:rect l="f119" t="f122" r="f120" b="f121"/>
                  <a:pathLst>
                    <a:path w="38" h="354">
                      <a:moveTo>
                        <a:pt x="f8" y="f9"/>
                      </a:move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6" y="f20"/>
                      </a:lnTo>
                      <a:lnTo>
                        <a:pt x="f6" y="f8"/>
                      </a:lnTo>
                      <a:lnTo>
                        <a:pt x="f6" y="f8"/>
                      </a:lnTo>
                      <a:lnTo>
                        <a:pt x="f18" y="f5"/>
                      </a:lnTo>
                      <a:lnTo>
                        <a:pt x="f16" y="f5"/>
                      </a:lnTo>
                      <a:lnTo>
                        <a:pt x="f14" y="f5"/>
                      </a:lnTo>
                      <a:lnTo>
                        <a:pt x="f21" y="f10"/>
                      </a:lnTo>
                      <a:lnTo>
                        <a:pt x="f21" y="f10"/>
                      </a:lnTo>
                      <a:lnTo>
                        <a:pt x="f22" y="f23"/>
                      </a:lnTo>
                      <a:lnTo>
                        <a:pt x="f24" y="f17"/>
                      </a:lnTo>
                      <a:lnTo>
                        <a:pt x="f24" y="f17"/>
                      </a:lnTo>
                      <a:lnTo>
                        <a:pt x="f19" y="f25"/>
                      </a:lnTo>
                      <a:lnTo>
                        <a:pt x="f5" y="f26"/>
                      </a:lnTo>
                      <a:lnTo>
                        <a:pt x="f5" y="f26"/>
                      </a:lnTo>
                      <a:lnTo>
                        <a:pt x="f5" y="f9"/>
                      </a:lnTo>
                      <a:lnTo>
                        <a:pt x="f5" y="f9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8" y="f9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0" name="Freeform 45">
                  <a:extLst>
                    <a:ext uri="{FF2B5EF4-FFF2-40B4-BE49-F238E27FC236}">
                      <a16:creationId xmlns:a16="http://schemas.microsoft.com/office/drawing/2014/main" id="{F06CA9EA-A117-4E66-A302-79905060528D}"/>
                    </a:ext>
                  </a:extLst>
                </p:cNvPr>
                <p:cNvSpPr/>
                <p:nvPr/>
              </p:nvSpPr>
              <p:spPr>
                <a:xfrm>
                  <a:off x="0" y="755952"/>
                  <a:ext cx="1447275" cy="1663750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1336"/>
                    <a:gd name="f8" fmla="val 1536"/>
                    <a:gd name="f9" fmla="val 1020"/>
                    <a:gd name="f10" fmla="val 1012"/>
                    <a:gd name="f11" fmla="val 1334"/>
                    <a:gd name="f12" fmla="val 1006"/>
                    <a:gd name="f13" fmla="val 1324"/>
                    <a:gd name="f14" fmla="val 968"/>
                    <a:gd name="f15" fmla="val 1326"/>
                    <a:gd name="f16" fmla="val 934"/>
                    <a:gd name="f17" fmla="val 1312"/>
                    <a:gd name="f18" fmla="val 908"/>
                    <a:gd name="f19" fmla="val 1308"/>
                    <a:gd name="f20" fmla="val 896"/>
                    <a:gd name="f21" fmla="val 1306"/>
                    <a:gd name="f22" fmla="val 886"/>
                    <a:gd name="f23" fmla="val 1300"/>
                    <a:gd name="f24" fmla="val 876"/>
                    <a:gd name="f25" fmla="val 1292"/>
                    <a:gd name="f26" fmla="val 868"/>
                    <a:gd name="f27" fmla="val 1282"/>
                    <a:gd name="f28" fmla="val 858"/>
                    <a:gd name="f29" fmla="val 1268"/>
                    <a:gd name="f30" fmla="val 846"/>
                    <a:gd name="f31" fmla="val 1194"/>
                    <a:gd name="f32" fmla="val 804"/>
                    <a:gd name="f33" fmla="val 1124"/>
                    <a:gd name="f34" fmla="val 788"/>
                    <a:gd name="f35" fmla="val 1108"/>
                    <a:gd name="f36" fmla="val 1082"/>
                    <a:gd name="f37" fmla="val 790"/>
                    <a:gd name="f38" fmla="val 800"/>
                    <a:gd name="f39" fmla="val 1148"/>
                    <a:gd name="f40" fmla="val 718"/>
                    <a:gd name="f41" fmla="val 1184"/>
                    <a:gd name="f42" fmla="val 692"/>
                    <a:gd name="f43" fmla="val 1220"/>
                    <a:gd name="f44" fmla="val 664"/>
                    <a:gd name="f45" fmla="val 1240"/>
                    <a:gd name="f46" fmla="val 634"/>
                    <a:gd name="f47" fmla="val 1254"/>
                    <a:gd name="f48" fmla="val 592"/>
                    <a:gd name="f49" fmla="val 1258"/>
                    <a:gd name="f50" fmla="val 536"/>
                    <a:gd name="f51" fmla="val 1252"/>
                    <a:gd name="f52" fmla="val 478"/>
                    <a:gd name="f53" fmla="val 1246"/>
                    <a:gd name="f54" fmla="val 442"/>
                    <a:gd name="f55" fmla="val 1214"/>
                    <a:gd name="f56" fmla="val 344"/>
                    <a:gd name="f57" fmla="val 1198"/>
                    <a:gd name="f58" fmla="val 280"/>
                    <a:gd name="f59" fmla="val 1150"/>
                    <a:gd name="f60" fmla="val 122"/>
                    <a:gd name="f61" fmla="val 1118"/>
                    <a:gd name="f62" fmla="val 46"/>
                    <a:gd name="f63" fmla="val 1102"/>
                    <a:gd name="f64" fmla="val 20"/>
                    <a:gd name="f65" fmla="val 18"/>
                    <a:gd name="f66" fmla="val 1100"/>
                    <a:gd name="f67" fmla="val 12"/>
                    <a:gd name="f68" fmla="val 1094"/>
                    <a:gd name="f69" fmla="val 6"/>
                    <a:gd name="f70" fmla="val 1084"/>
                    <a:gd name="f71" fmla="val 1044"/>
                    <a:gd name="f72" fmla="val 1028"/>
                    <a:gd name="f73" fmla="val 1014"/>
                    <a:gd name="f74" fmla="val 1000"/>
                    <a:gd name="f75" fmla="val 930"/>
                    <a:gd name="f76" fmla="val 90"/>
                    <a:gd name="f77" fmla="val 860"/>
                    <a:gd name="f78" fmla="val 190"/>
                    <a:gd name="f79" fmla="val 806"/>
                    <a:gd name="f80" fmla="val 322"/>
                    <a:gd name="f81" fmla="val 772"/>
                    <a:gd name="f82" fmla="val 740"/>
                    <a:gd name="f83" fmla="val 628"/>
                    <a:gd name="f84" fmla="val 732"/>
                    <a:gd name="f85" fmla="val 758"/>
                    <a:gd name="f86" fmla="val 730"/>
                    <a:gd name="f87" fmla="val 842"/>
                    <a:gd name="f88" fmla="val 870"/>
                    <a:gd name="f89" fmla="val 728"/>
                    <a:gd name="f90" fmla="val 864"/>
                    <a:gd name="f91" fmla="val 720"/>
                    <a:gd name="f92" fmla="val 708"/>
                    <a:gd name="f93" fmla="val 850"/>
                    <a:gd name="f94" fmla="val 844"/>
                    <a:gd name="f95" fmla="val 706"/>
                    <a:gd name="f96" fmla="val 836"/>
                    <a:gd name="f97" fmla="val 702"/>
                    <a:gd name="f98" fmla="val 830"/>
                    <a:gd name="f99" fmla="val 696"/>
                    <a:gd name="f100" fmla="val 828"/>
                    <a:gd name="f101" fmla="val 688"/>
                    <a:gd name="f102" fmla="val 826"/>
                    <a:gd name="f103" fmla="val 680"/>
                    <a:gd name="f104" fmla="val 678"/>
                    <a:gd name="f105" fmla="val 824"/>
                    <a:gd name="f106" fmla="val 674"/>
                    <a:gd name="f107" fmla="val 670"/>
                    <a:gd name="f108" fmla="val 662"/>
                    <a:gd name="f109" fmla="val 660"/>
                    <a:gd name="f110" fmla="val 832"/>
                    <a:gd name="f111" fmla="val 656"/>
                    <a:gd name="f112" fmla="val 834"/>
                    <a:gd name="f113" fmla="val 658"/>
                    <a:gd name="f114" fmla="val 654"/>
                    <a:gd name="f115" fmla="val 838"/>
                    <a:gd name="f116" fmla="val 650"/>
                    <a:gd name="f117" fmla="val 840"/>
                    <a:gd name="f118" fmla="val 644"/>
                    <a:gd name="f119" fmla="val 640"/>
                    <a:gd name="f120" fmla="val 856"/>
                    <a:gd name="f121" fmla="val 642"/>
                    <a:gd name="f122" fmla="val 646"/>
                    <a:gd name="f123" fmla="val 878"/>
                    <a:gd name="f124" fmla="val 648"/>
                    <a:gd name="f125" fmla="val 894"/>
                    <a:gd name="f126" fmla="val 904"/>
                    <a:gd name="f127" fmla="val 562"/>
                    <a:gd name="f128" fmla="val 848"/>
                    <a:gd name="f129" fmla="val 450"/>
                    <a:gd name="f130" fmla="val 784"/>
                    <a:gd name="f131" fmla="val 276"/>
                    <a:gd name="f132" fmla="val 158"/>
                    <a:gd name="f133" fmla="val 16"/>
                    <a:gd name="f134" fmla="val 1104"/>
                    <a:gd name="f135" fmla="val 44"/>
                    <a:gd name="f136" fmla="val 1130"/>
                    <a:gd name="f137" fmla="val 88"/>
                    <a:gd name="f138" fmla="val 1166"/>
                    <a:gd name="f139" fmla="val 138"/>
                    <a:gd name="f140" fmla="val 1206"/>
                    <a:gd name="f141" fmla="val 216"/>
                    <a:gd name="f142" fmla="val 258"/>
                    <a:gd name="f143" fmla="val 1190"/>
                    <a:gd name="f144" fmla="val 300"/>
                    <a:gd name="f145" fmla="val 1174"/>
                    <a:gd name="f146" fmla="val 440"/>
                    <a:gd name="f147" fmla="val 1114"/>
                    <a:gd name="f148" fmla="val 396"/>
                    <a:gd name="f149" fmla="val 1160"/>
                    <a:gd name="f150" fmla="val 380"/>
                    <a:gd name="f151" fmla="val 1180"/>
                    <a:gd name="f152" fmla="val 372"/>
                    <a:gd name="f153" fmla="val 1192"/>
                    <a:gd name="f154" fmla="val 348"/>
                    <a:gd name="f155" fmla="val 1260"/>
                    <a:gd name="f156" fmla="val 340"/>
                    <a:gd name="f157" fmla="val 1346"/>
                    <a:gd name="f158" fmla="val 1364"/>
                    <a:gd name="f159" fmla="val 346"/>
                    <a:gd name="f160" fmla="val 1378"/>
                    <a:gd name="f161" fmla="val 1390"/>
                    <a:gd name="f162" fmla="val 354"/>
                    <a:gd name="f163" fmla="val 1398"/>
                    <a:gd name="f164" fmla="val 1406"/>
                    <a:gd name="f165" fmla="val 368"/>
                    <a:gd name="f166" fmla="val 1416"/>
                    <a:gd name="f167" fmla="val 382"/>
                    <a:gd name="f168" fmla="val 1444"/>
                    <a:gd name="f169" fmla="val 412"/>
                    <a:gd name="f170" fmla="val 1460"/>
                    <a:gd name="f171" fmla="val 438"/>
                    <a:gd name="f172" fmla="val 1488"/>
                    <a:gd name="f173" fmla="val 1492"/>
                    <a:gd name="f174" fmla="val 446"/>
                    <a:gd name="f175" fmla="val 1496"/>
                    <a:gd name="f176" fmla="val 458"/>
                    <a:gd name="f177" fmla="val 1500"/>
                    <a:gd name="f178" fmla="val 464"/>
                    <a:gd name="f179" fmla="val 1502"/>
                    <a:gd name="f180" fmla="val 474"/>
                    <a:gd name="f181" fmla="val 488"/>
                    <a:gd name="f182" fmla="val 496"/>
                    <a:gd name="f183" fmla="val 498"/>
                    <a:gd name="f184" fmla="val 1504"/>
                    <a:gd name="f185" fmla="val 500"/>
                    <a:gd name="f186" fmla="val 1506"/>
                    <a:gd name="f187" fmla="val 510"/>
                    <a:gd name="f188" fmla="val 1512"/>
                    <a:gd name="f189" fmla="val 524"/>
                    <a:gd name="f190" fmla="val 1520"/>
                    <a:gd name="f191" fmla="val 542"/>
                    <a:gd name="f192" fmla="val 1522"/>
                    <a:gd name="f193" fmla="val 554"/>
                    <a:gd name="f194" fmla="val 558"/>
                    <a:gd name="f195" fmla="val 566"/>
                    <a:gd name="f196" fmla="val 1518"/>
                    <a:gd name="f197" fmla="val 570"/>
                    <a:gd name="f198" fmla="val 582"/>
                    <a:gd name="f199" fmla="val 594"/>
                    <a:gd name="f200" fmla="val 1526"/>
                    <a:gd name="f201" fmla="val 604"/>
                    <a:gd name="f202" fmla="val 1530"/>
                    <a:gd name="f203" fmla="val 612"/>
                    <a:gd name="f204" fmla="val 1532"/>
                    <a:gd name="f205" fmla="val 622"/>
                    <a:gd name="f206" fmla="val 1528"/>
                    <a:gd name="f207" fmla="val 686"/>
                    <a:gd name="f208" fmla="val 712"/>
                    <a:gd name="f209" fmla="val 722"/>
                    <a:gd name="f210" fmla="val 1524"/>
                    <a:gd name="f211" fmla="val 734"/>
                    <a:gd name="f212" fmla="val 738"/>
                    <a:gd name="f213" fmla="val 1514"/>
                    <a:gd name="f214" fmla="val 1510"/>
                    <a:gd name="f215" fmla="val 744"/>
                    <a:gd name="f216" fmla="val 750"/>
                    <a:gd name="f217" fmla="val 754"/>
                    <a:gd name="f218" fmla="val 766"/>
                    <a:gd name="f219" fmla="val 1494"/>
                    <a:gd name="f220" fmla="val 776"/>
                    <a:gd name="f221" fmla="val 1476"/>
                    <a:gd name="f222" fmla="val 1438"/>
                    <a:gd name="f223" fmla="val 792"/>
                    <a:gd name="f224" fmla="val 1420"/>
                    <a:gd name="f225" fmla="val 794"/>
                    <a:gd name="f226" fmla="val 796"/>
                    <a:gd name="f227" fmla="val 1368"/>
                    <a:gd name="f228" fmla="val 1330"/>
                    <a:gd name="f229" fmla="val 1286"/>
                    <a:gd name="f230" fmla="val 786"/>
                    <a:gd name="f231" fmla="val 1238"/>
                    <a:gd name="f232" fmla="val 770"/>
                    <a:gd name="f233" fmla="val 1172"/>
                    <a:gd name="f234" fmla="val 756"/>
                    <a:gd name="f235" fmla="val 746"/>
                    <a:gd name="f236" fmla="val 1062"/>
                    <a:gd name="f237" fmla="val 760"/>
                    <a:gd name="f238" fmla="val 1088"/>
                    <a:gd name="f239" fmla="val 780"/>
                    <a:gd name="f240" fmla="val 1138"/>
                    <a:gd name="f241" fmla="val 1152"/>
                    <a:gd name="f242" fmla="val 1176"/>
                    <a:gd name="f243" fmla="val 812"/>
                    <a:gd name="f244" fmla="val 1210"/>
                    <a:gd name="f245" fmla="val 816"/>
                    <a:gd name="f246" fmla="val 1218"/>
                    <a:gd name="f247" fmla="val 1266"/>
                    <a:gd name="f248" fmla="val 1264"/>
                    <a:gd name="f249" fmla="val 854"/>
                    <a:gd name="f250" fmla="val 1272"/>
                    <a:gd name="f251" fmla="val 1304"/>
                    <a:gd name="f252" fmla="val 884"/>
                    <a:gd name="f253" fmla="val 1340"/>
                    <a:gd name="f254" fmla="val 914"/>
                    <a:gd name="f255" fmla="val 1362"/>
                    <a:gd name="f256" fmla="val 946"/>
                    <a:gd name="f257" fmla="val 1370"/>
                    <a:gd name="f258" fmla="val 938"/>
                    <a:gd name="f259" fmla="val 1348"/>
                    <a:gd name="f260" fmla="val 952"/>
                    <a:gd name="f261" fmla="val 1366"/>
                    <a:gd name="f262" fmla="val 964"/>
                    <a:gd name="f263" fmla="val 962"/>
                    <a:gd name="f264" fmla="val 1298"/>
                    <a:gd name="f265" fmla="val 942"/>
                    <a:gd name="f266" fmla="val 1262"/>
                    <a:gd name="f267" fmla="val 932"/>
                    <a:gd name="f268" fmla="val 922"/>
                    <a:gd name="f269" fmla="val 1236"/>
                    <a:gd name="f270" fmla="val 918"/>
                    <a:gd name="f271" fmla="val 1228"/>
                    <a:gd name="f272" fmla="val 1222"/>
                    <a:gd name="f273" fmla="val 898"/>
                    <a:gd name="f274" fmla="val 892"/>
                    <a:gd name="f275" fmla="val 874"/>
                    <a:gd name="f276" fmla="val 1132"/>
                    <a:gd name="f277" fmla="val 1116"/>
                    <a:gd name="f278" fmla="val 820"/>
                    <a:gd name="f279" fmla="val 1056"/>
                    <a:gd name="f280" fmla="val 1030"/>
                    <a:gd name="f281" fmla="val 1022"/>
                    <a:gd name="f282" fmla="val 1058"/>
                    <a:gd name="f283" fmla="val 1158"/>
                    <a:gd name="f284" fmla="val 972"/>
                    <a:gd name="f285" fmla="val 1216"/>
                    <a:gd name="f286" fmla="val 1036"/>
                    <a:gd name="f287" fmla="val 1098"/>
                    <a:gd name="f288" fmla="val 1270"/>
                    <a:gd name="f289" fmla="val 1168"/>
                    <a:gd name="f290" fmla="val 1280"/>
                    <a:gd name="f291" fmla="val 1170"/>
                    <a:gd name="f292" fmla="val 1278"/>
                    <a:gd name="f293" fmla="val 1274"/>
                    <a:gd name="f294" fmla="val 1186"/>
                    <a:gd name="f295" fmla="val 1196"/>
                    <a:gd name="f296" fmla="val 1202"/>
                    <a:gd name="f297" fmla="val 1224"/>
                    <a:gd name="f298" fmla="val 1234"/>
                    <a:gd name="f299" fmla="val 1244"/>
                    <a:gd name="f300" fmla="val 1156"/>
                    <a:gd name="f301" fmla="val 1144"/>
                    <a:gd name="f302" fmla="val 1288"/>
                    <a:gd name="f303" fmla="val 1128"/>
                    <a:gd name="f304" fmla="val 1126"/>
                    <a:gd name="f305" fmla="val 1296"/>
                    <a:gd name="f306" fmla="val 1120"/>
                    <a:gd name="f307" fmla="val 1112"/>
                    <a:gd name="f308" fmla="val 1096"/>
                    <a:gd name="f309" fmla="val 1314"/>
                    <a:gd name="f310" fmla="val 1078"/>
                    <a:gd name="f311" fmla="val 1316"/>
                    <a:gd name="f312" fmla="val 1068"/>
                    <a:gd name="f313" fmla="val 1066"/>
                    <a:gd name="f314" fmla="val 1054"/>
                    <a:gd name="f315" fmla="val 1042"/>
                    <a:gd name="f316" fmla="+- 0 0 -90"/>
                    <a:gd name="f317" fmla="*/ f4 1 1336"/>
                    <a:gd name="f318" fmla="*/ f5 1 1536"/>
                    <a:gd name="f319" fmla="+- f8 0 f6"/>
                    <a:gd name="f320" fmla="+- f7 0 f6"/>
                    <a:gd name="f321" fmla="*/ f316 f0 1"/>
                    <a:gd name="f322" fmla="*/ f320 1 1336"/>
                    <a:gd name="f323" fmla="*/ f319 1 1536"/>
                    <a:gd name="f324" fmla="*/ 1324 f320 1"/>
                    <a:gd name="f325" fmla="*/ 968 f319 1"/>
                    <a:gd name="f326" fmla="*/ 1306 f320 1"/>
                    <a:gd name="f327" fmla="*/ 886 f319 1"/>
                    <a:gd name="f328" fmla="*/ 1268 f320 1"/>
                    <a:gd name="f329" fmla="*/ 846 f319 1"/>
                    <a:gd name="f330" fmla="*/ 1108 f320 1"/>
                    <a:gd name="f331" fmla="*/ 788 f319 1"/>
                    <a:gd name="f332" fmla="*/ 1220 f320 1"/>
                    <a:gd name="f333" fmla="*/ 664 f319 1"/>
                    <a:gd name="f334" fmla="*/ 1246 f320 1"/>
                    <a:gd name="f335" fmla="*/ 442 f319 1"/>
                    <a:gd name="f336" fmla="*/ 1102 f320 1"/>
                    <a:gd name="f337" fmla="*/ 20 f319 1"/>
                    <a:gd name="f338" fmla="*/ 1084 f320 1"/>
                    <a:gd name="f339" fmla="*/ 0 f319 1"/>
                    <a:gd name="f340" fmla="*/ 1000 f320 1"/>
                    <a:gd name="f341" fmla="*/ 18 f319 1"/>
                    <a:gd name="f342" fmla="*/ 740 f320 1"/>
                    <a:gd name="f343" fmla="*/ 628 f319 1"/>
                    <a:gd name="f344" fmla="*/ 728 f320 1"/>
                    <a:gd name="f345" fmla="*/ 864 f319 1"/>
                    <a:gd name="f346" fmla="*/ 708 f320 1"/>
                    <a:gd name="f347" fmla="*/ 844 f319 1"/>
                    <a:gd name="f348" fmla="*/ 688 f320 1"/>
                    <a:gd name="f349" fmla="*/ 826 f319 1"/>
                    <a:gd name="f350" fmla="*/ 674 f320 1"/>
                    <a:gd name="f351" fmla="*/ 828 f319 1"/>
                    <a:gd name="f352" fmla="*/ 662 f320 1"/>
                    <a:gd name="f353" fmla="*/ 650 f320 1"/>
                    <a:gd name="f354" fmla="*/ 840 f319 1"/>
                    <a:gd name="f355" fmla="*/ 642 f320 1"/>
                    <a:gd name="f356" fmla="*/ 870 f319 1"/>
                    <a:gd name="f357" fmla="*/ 904 f319 1"/>
                    <a:gd name="f358" fmla="*/ 158 f320 1"/>
                    <a:gd name="f359" fmla="*/ 670 f319 1"/>
                    <a:gd name="f360" fmla="*/ 44 f320 1"/>
                    <a:gd name="f361" fmla="*/ 1130 f319 1"/>
                    <a:gd name="f362" fmla="*/ 258 f320 1"/>
                    <a:gd name="f363" fmla="*/ 1190 f319 1"/>
                    <a:gd name="f364" fmla="*/ 380 f320 1"/>
                    <a:gd name="f365" fmla="*/ 1180 f319 1"/>
                    <a:gd name="f366" fmla="*/ 340 f320 1"/>
                    <a:gd name="f367" fmla="*/ 1346 f319 1"/>
                    <a:gd name="f368" fmla="*/ 354 f320 1"/>
                    <a:gd name="f369" fmla="*/ 1398 f319 1"/>
                    <a:gd name="f370" fmla="*/ 438 f320 1"/>
                    <a:gd name="f371" fmla="*/ 1488 f319 1"/>
                    <a:gd name="f372" fmla="*/ 464 f320 1"/>
                    <a:gd name="f373" fmla="*/ 1502 f319 1"/>
                    <a:gd name="f374" fmla="*/ 498 f320 1"/>
                    <a:gd name="f375" fmla="*/ 1504 f319 1"/>
                    <a:gd name="f376" fmla="*/ 524 f320 1"/>
                    <a:gd name="f377" fmla="*/ 1520 f319 1"/>
                    <a:gd name="f378" fmla="*/ 562 f320 1"/>
                    <a:gd name="f379" fmla="*/ 594 f320 1"/>
                    <a:gd name="f380" fmla="*/ 1526 f319 1"/>
                    <a:gd name="f381" fmla="*/ 634 f320 1"/>
                    <a:gd name="f382" fmla="*/ 1530 f319 1"/>
                    <a:gd name="f383" fmla="*/ 712 f320 1"/>
                    <a:gd name="f384" fmla="*/ 1536 f319 1"/>
                    <a:gd name="f385" fmla="*/ 738 f320 1"/>
                    <a:gd name="f386" fmla="*/ 1514 f319 1"/>
                    <a:gd name="f387" fmla="*/ 758 f320 1"/>
                    <a:gd name="f388" fmla="*/ 1500 f319 1"/>
                    <a:gd name="f389" fmla="*/ 792 f320 1"/>
                    <a:gd name="f390" fmla="*/ 1420 f319 1"/>
                    <a:gd name="f391" fmla="*/ 790 f320 1"/>
                    <a:gd name="f392" fmla="*/ 1286 f319 1"/>
                    <a:gd name="f393" fmla="*/ 746 f320 1"/>
                    <a:gd name="f394" fmla="*/ 1062 f319 1"/>
                    <a:gd name="f395" fmla="*/ 812 f320 1"/>
                    <a:gd name="f396" fmla="*/ 1210 f319 1"/>
                    <a:gd name="f397" fmla="*/ 850 f320 1"/>
                    <a:gd name="f398" fmla="*/ 1282 f319 1"/>
                    <a:gd name="f399" fmla="*/ 938 f320 1"/>
                    <a:gd name="f400" fmla="*/ 1348 f319 1"/>
                    <a:gd name="f401" fmla="*/ 932 f320 1"/>
                    <a:gd name="f402" fmla="*/ 1238 f319 1"/>
                    <a:gd name="f403" fmla="*/ 892 f320 1"/>
                    <a:gd name="f404" fmla="*/ 1166 f319 1"/>
                    <a:gd name="f405" fmla="*/ 804 f320 1"/>
                    <a:gd name="f406" fmla="*/ 1030 f319 1"/>
                    <a:gd name="f407" fmla="*/ 884 f320 1"/>
                    <a:gd name="f408" fmla="*/ 1104 f319 1"/>
                    <a:gd name="f409" fmla="*/ 1036 f320 1"/>
                    <a:gd name="f410" fmla="*/ 1138 f320 1"/>
                    <a:gd name="f411" fmla="*/ 1174 f320 1"/>
                    <a:gd name="f412" fmla="*/ 1274 f319 1"/>
                    <a:gd name="f413" fmla="*/ 1196 f320 1"/>
                    <a:gd name="f414" fmla="*/ 1272 f319 1"/>
                    <a:gd name="f415" fmla="*/ 1244 f320 1"/>
                    <a:gd name="f416" fmla="*/ 1216 f319 1"/>
                    <a:gd name="f417" fmla="*/ 1184 f319 1"/>
                    <a:gd name="f418" fmla="*/ 1282 f320 1"/>
                    <a:gd name="f419" fmla="*/ 1144 f319 1"/>
                    <a:gd name="f420" fmla="*/ 1296 f320 1"/>
                    <a:gd name="f421" fmla="*/ 1124 f319 1"/>
                    <a:gd name="f422" fmla="*/ 1314 f320 1"/>
                    <a:gd name="f423" fmla="*/ 1078 f319 1"/>
                    <a:gd name="f424" fmla="*/ 1316 f320 1"/>
                    <a:gd name="f425" fmla="*/ 1054 f319 1"/>
                    <a:gd name="f426" fmla="*/ 1336 f320 1"/>
                    <a:gd name="f427" fmla="*/ 1020 f319 1"/>
                    <a:gd name="f428" fmla="*/ 842 f319 1"/>
                    <a:gd name="f429" fmla="*/ f321 1 f3"/>
                    <a:gd name="f430" fmla="*/ f324 1 1336"/>
                    <a:gd name="f431" fmla="*/ f325 1 1536"/>
                    <a:gd name="f432" fmla="*/ f326 1 1336"/>
                    <a:gd name="f433" fmla="*/ f327 1 1536"/>
                    <a:gd name="f434" fmla="*/ f328 1 1336"/>
                    <a:gd name="f435" fmla="*/ f329 1 1536"/>
                    <a:gd name="f436" fmla="*/ f330 1 1336"/>
                    <a:gd name="f437" fmla="*/ f331 1 1536"/>
                    <a:gd name="f438" fmla="*/ f332 1 1336"/>
                    <a:gd name="f439" fmla="*/ f333 1 1536"/>
                    <a:gd name="f440" fmla="*/ f334 1 1336"/>
                    <a:gd name="f441" fmla="*/ f335 1 1536"/>
                    <a:gd name="f442" fmla="*/ f336 1 1336"/>
                    <a:gd name="f443" fmla="*/ f337 1 1536"/>
                    <a:gd name="f444" fmla="*/ f338 1 1336"/>
                    <a:gd name="f445" fmla="*/ f339 1 1536"/>
                    <a:gd name="f446" fmla="*/ f340 1 1336"/>
                    <a:gd name="f447" fmla="*/ f341 1 1536"/>
                    <a:gd name="f448" fmla="*/ f342 1 1336"/>
                    <a:gd name="f449" fmla="*/ f343 1 1536"/>
                    <a:gd name="f450" fmla="*/ f344 1 1336"/>
                    <a:gd name="f451" fmla="*/ f345 1 1536"/>
                    <a:gd name="f452" fmla="*/ f346 1 1336"/>
                    <a:gd name="f453" fmla="*/ f347 1 1536"/>
                    <a:gd name="f454" fmla="*/ f348 1 1336"/>
                    <a:gd name="f455" fmla="*/ f349 1 1536"/>
                    <a:gd name="f456" fmla="*/ f350 1 1336"/>
                    <a:gd name="f457" fmla="*/ f351 1 1536"/>
                    <a:gd name="f458" fmla="*/ f352 1 1336"/>
                    <a:gd name="f459" fmla="*/ f353 1 1336"/>
                    <a:gd name="f460" fmla="*/ f354 1 1536"/>
                    <a:gd name="f461" fmla="*/ f355 1 1336"/>
                    <a:gd name="f462" fmla="*/ f356 1 1536"/>
                    <a:gd name="f463" fmla="*/ f357 1 1536"/>
                    <a:gd name="f464" fmla="*/ f358 1 1336"/>
                    <a:gd name="f465" fmla="*/ f359 1 1536"/>
                    <a:gd name="f466" fmla="*/ f360 1 1336"/>
                    <a:gd name="f467" fmla="*/ f361 1 1536"/>
                    <a:gd name="f468" fmla="*/ f362 1 1336"/>
                    <a:gd name="f469" fmla="*/ f363 1 1536"/>
                    <a:gd name="f470" fmla="*/ f364 1 1336"/>
                    <a:gd name="f471" fmla="*/ f365 1 1536"/>
                    <a:gd name="f472" fmla="*/ f366 1 1336"/>
                    <a:gd name="f473" fmla="*/ f367 1 1536"/>
                    <a:gd name="f474" fmla="*/ f368 1 1336"/>
                    <a:gd name="f475" fmla="*/ f369 1 1536"/>
                    <a:gd name="f476" fmla="*/ f370 1 1336"/>
                    <a:gd name="f477" fmla="*/ f371 1 1536"/>
                    <a:gd name="f478" fmla="*/ f372 1 1336"/>
                    <a:gd name="f479" fmla="*/ f373 1 1536"/>
                    <a:gd name="f480" fmla="*/ f374 1 1336"/>
                    <a:gd name="f481" fmla="*/ f375 1 1536"/>
                    <a:gd name="f482" fmla="*/ f376 1 1336"/>
                    <a:gd name="f483" fmla="*/ f377 1 1536"/>
                    <a:gd name="f484" fmla="*/ f378 1 1336"/>
                    <a:gd name="f485" fmla="*/ f379 1 1336"/>
                    <a:gd name="f486" fmla="*/ f380 1 1536"/>
                    <a:gd name="f487" fmla="*/ f381 1 1336"/>
                    <a:gd name="f488" fmla="*/ f382 1 1536"/>
                    <a:gd name="f489" fmla="*/ f383 1 1336"/>
                    <a:gd name="f490" fmla="*/ f384 1 1536"/>
                    <a:gd name="f491" fmla="*/ f385 1 1336"/>
                    <a:gd name="f492" fmla="*/ f386 1 1536"/>
                    <a:gd name="f493" fmla="*/ f387 1 1336"/>
                    <a:gd name="f494" fmla="*/ f388 1 1536"/>
                    <a:gd name="f495" fmla="*/ f389 1 1336"/>
                    <a:gd name="f496" fmla="*/ f390 1 1536"/>
                    <a:gd name="f497" fmla="*/ f391 1 1336"/>
                    <a:gd name="f498" fmla="*/ f392 1 1536"/>
                    <a:gd name="f499" fmla="*/ f393 1 1336"/>
                    <a:gd name="f500" fmla="*/ f394 1 1536"/>
                    <a:gd name="f501" fmla="*/ f395 1 1336"/>
                    <a:gd name="f502" fmla="*/ f396 1 1536"/>
                    <a:gd name="f503" fmla="*/ f397 1 1336"/>
                    <a:gd name="f504" fmla="*/ f398 1 1536"/>
                    <a:gd name="f505" fmla="*/ f399 1 1336"/>
                    <a:gd name="f506" fmla="*/ f400 1 1536"/>
                    <a:gd name="f507" fmla="*/ f401 1 1336"/>
                    <a:gd name="f508" fmla="*/ f402 1 1536"/>
                    <a:gd name="f509" fmla="*/ f403 1 1336"/>
                    <a:gd name="f510" fmla="*/ f404 1 1536"/>
                    <a:gd name="f511" fmla="*/ f405 1 1336"/>
                    <a:gd name="f512" fmla="*/ f406 1 1536"/>
                    <a:gd name="f513" fmla="*/ f407 1 1336"/>
                    <a:gd name="f514" fmla="*/ f408 1 1536"/>
                    <a:gd name="f515" fmla="*/ f409 1 1336"/>
                    <a:gd name="f516" fmla="*/ f410 1 1336"/>
                    <a:gd name="f517" fmla="*/ f411 1 1336"/>
                    <a:gd name="f518" fmla="*/ f412 1 1536"/>
                    <a:gd name="f519" fmla="*/ f413 1 1336"/>
                    <a:gd name="f520" fmla="*/ f414 1 1536"/>
                    <a:gd name="f521" fmla="*/ f415 1 1336"/>
                    <a:gd name="f522" fmla="*/ f416 1 1536"/>
                    <a:gd name="f523" fmla="*/ f417 1 1536"/>
                    <a:gd name="f524" fmla="*/ f418 1 1336"/>
                    <a:gd name="f525" fmla="*/ f419 1 1536"/>
                    <a:gd name="f526" fmla="*/ f420 1 1336"/>
                    <a:gd name="f527" fmla="*/ f421 1 1536"/>
                    <a:gd name="f528" fmla="*/ f422 1 1336"/>
                    <a:gd name="f529" fmla="*/ f423 1 1536"/>
                    <a:gd name="f530" fmla="*/ f424 1 1336"/>
                    <a:gd name="f531" fmla="*/ f425 1 1536"/>
                    <a:gd name="f532" fmla="*/ f426 1 1336"/>
                    <a:gd name="f533" fmla="*/ f427 1 1536"/>
                    <a:gd name="f534" fmla="*/ f428 1 1536"/>
                    <a:gd name="f535" fmla="*/ 0 1 f322"/>
                    <a:gd name="f536" fmla="*/ f7 1 f322"/>
                    <a:gd name="f537" fmla="*/ 0 1 f323"/>
                    <a:gd name="f538" fmla="*/ f8 1 f323"/>
                    <a:gd name="f539" fmla="+- f429 0 f1"/>
                    <a:gd name="f540" fmla="*/ f430 1 f322"/>
                    <a:gd name="f541" fmla="*/ f431 1 f323"/>
                    <a:gd name="f542" fmla="*/ f432 1 f322"/>
                    <a:gd name="f543" fmla="*/ f433 1 f323"/>
                    <a:gd name="f544" fmla="*/ f434 1 f322"/>
                    <a:gd name="f545" fmla="*/ f435 1 f323"/>
                    <a:gd name="f546" fmla="*/ f436 1 f322"/>
                    <a:gd name="f547" fmla="*/ f437 1 f323"/>
                    <a:gd name="f548" fmla="*/ f438 1 f322"/>
                    <a:gd name="f549" fmla="*/ f439 1 f323"/>
                    <a:gd name="f550" fmla="*/ f440 1 f322"/>
                    <a:gd name="f551" fmla="*/ f441 1 f323"/>
                    <a:gd name="f552" fmla="*/ f442 1 f322"/>
                    <a:gd name="f553" fmla="*/ f443 1 f323"/>
                    <a:gd name="f554" fmla="*/ f444 1 f322"/>
                    <a:gd name="f555" fmla="*/ f445 1 f323"/>
                    <a:gd name="f556" fmla="*/ f446 1 f322"/>
                    <a:gd name="f557" fmla="*/ f447 1 f323"/>
                    <a:gd name="f558" fmla="*/ f448 1 f322"/>
                    <a:gd name="f559" fmla="*/ f449 1 f323"/>
                    <a:gd name="f560" fmla="*/ f450 1 f322"/>
                    <a:gd name="f561" fmla="*/ f451 1 f323"/>
                    <a:gd name="f562" fmla="*/ f452 1 f322"/>
                    <a:gd name="f563" fmla="*/ f453 1 f323"/>
                    <a:gd name="f564" fmla="*/ f454 1 f322"/>
                    <a:gd name="f565" fmla="*/ f455 1 f323"/>
                    <a:gd name="f566" fmla="*/ f456 1 f322"/>
                    <a:gd name="f567" fmla="*/ f457 1 f323"/>
                    <a:gd name="f568" fmla="*/ f458 1 f322"/>
                    <a:gd name="f569" fmla="*/ f459 1 f322"/>
                    <a:gd name="f570" fmla="*/ f460 1 f323"/>
                    <a:gd name="f571" fmla="*/ f461 1 f322"/>
                    <a:gd name="f572" fmla="*/ f462 1 f323"/>
                    <a:gd name="f573" fmla="*/ f463 1 f323"/>
                    <a:gd name="f574" fmla="*/ f464 1 f322"/>
                    <a:gd name="f575" fmla="*/ f465 1 f323"/>
                    <a:gd name="f576" fmla="*/ f466 1 f322"/>
                    <a:gd name="f577" fmla="*/ f467 1 f323"/>
                    <a:gd name="f578" fmla="*/ f468 1 f322"/>
                    <a:gd name="f579" fmla="*/ f469 1 f323"/>
                    <a:gd name="f580" fmla="*/ f470 1 f322"/>
                    <a:gd name="f581" fmla="*/ f471 1 f323"/>
                    <a:gd name="f582" fmla="*/ f472 1 f322"/>
                    <a:gd name="f583" fmla="*/ f473 1 f323"/>
                    <a:gd name="f584" fmla="*/ f474 1 f322"/>
                    <a:gd name="f585" fmla="*/ f475 1 f323"/>
                    <a:gd name="f586" fmla="*/ f476 1 f322"/>
                    <a:gd name="f587" fmla="*/ f477 1 f323"/>
                    <a:gd name="f588" fmla="*/ f478 1 f322"/>
                    <a:gd name="f589" fmla="*/ f479 1 f323"/>
                    <a:gd name="f590" fmla="*/ f480 1 f322"/>
                    <a:gd name="f591" fmla="*/ f481 1 f323"/>
                    <a:gd name="f592" fmla="*/ f482 1 f322"/>
                    <a:gd name="f593" fmla="*/ f483 1 f323"/>
                    <a:gd name="f594" fmla="*/ f484 1 f322"/>
                    <a:gd name="f595" fmla="*/ f485 1 f322"/>
                    <a:gd name="f596" fmla="*/ f486 1 f323"/>
                    <a:gd name="f597" fmla="*/ f487 1 f322"/>
                    <a:gd name="f598" fmla="*/ f488 1 f323"/>
                    <a:gd name="f599" fmla="*/ f489 1 f322"/>
                    <a:gd name="f600" fmla="*/ f490 1 f323"/>
                    <a:gd name="f601" fmla="*/ f491 1 f322"/>
                    <a:gd name="f602" fmla="*/ f492 1 f323"/>
                    <a:gd name="f603" fmla="*/ f493 1 f322"/>
                    <a:gd name="f604" fmla="*/ f494 1 f323"/>
                    <a:gd name="f605" fmla="*/ f495 1 f322"/>
                    <a:gd name="f606" fmla="*/ f496 1 f323"/>
                    <a:gd name="f607" fmla="*/ f497 1 f322"/>
                    <a:gd name="f608" fmla="*/ f498 1 f323"/>
                    <a:gd name="f609" fmla="*/ f499 1 f322"/>
                    <a:gd name="f610" fmla="*/ f500 1 f323"/>
                    <a:gd name="f611" fmla="*/ f501 1 f322"/>
                    <a:gd name="f612" fmla="*/ f502 1 f323"/>
                    <a:gd name="f613" fmla="*/ f503 1 f322"/>
                    <a:gd name="f614" fmla="*/ f504 1 f323"/>
                    <a:gd name="f615" fmla="*/ f505 1 f322"/>
                    <a:gd name="f616" fmla="*/ f506 1 f323"/>
                    <a:gd name="f617" fmla="*/ f507 1 f322"/>
                    <a:gd name="f618" fmla="*/ f508 1 f323"/>
                    <a:gd name="f619" fmla="*/ f509 1 f322"/>
                    <a:gd name="f620" fmla="*/ f510 1 f323"/>
                    <a:gd name="f621" fmla="*/ f511 1 f322"/>
                    <a:gd name="f622" fmla="*/ f512 1 f323"/>
                    <a:gd name="f623" fmla="*/ f513 1 f322"/>
                    <a:gd name="f624" fmla="*/ f514 1 f323"/>
                    <a:gd name="f625" fmla="*/ f515 1 f322"/>
                    <a:gd name="f626" fmla="*/ f516 1 f322"/>
                    <a:gd name="f627" fmla="*/ f517 1 f322"/>
                    <a:gd name="f628" fmla="*/ f518 1 f323"/>
                    <a:gd name="f629" fmla="*/ f519 1 f322"/>
                    <a:gd name="f630" fmla="*/ f520 1 f323"/>
                    <a:gd name="f631" fmla="*/ f521 1 f322"/>
                    <a:gd name="f632" fmla="*/ f522 1 f323"/>
                    <a:gd name="f633" fmla="*/ f523 1 f323"/>
                    <a:gd name="f634" fmla="*/ f524 1 f322"/>
                    <a:gd name="f635" fmla="*/ f525 1 f323"/>
                    <a:gd name="f636" fmla="*/ f526 1 f322"/>
                    <a:gd name="f637" fmla="*/ f527 1 f323"/>
                    <a:gd name="f638" fmla="*/ f528 1 f322"/>
                    <a:gd name="f639" fmla="*/ f529 1 f323"/>
                    <a:gd name="f640" fmla="*/ f530 1 f322"/>
                    <a:gd name="f641" fmla="*/ f531 1 f323"/>
                    <a:gd name="f642" fmla="*/ f532 1 f322"/>
                    <a:gd name="f643" fmla="*/ f533 1 f323"/>
                    <a:gd name="f644" fmla="*/ f534 1 f323"/>
                    <a:gd name="f645" fmla="*/ f535 f317 1"/>
                    <a:gd name="f646" fmla="*/ f536 f317 1"/>
                    <a:gd name="f647" fmla="*/ f538 f318 1"/>
                    <a:gd name="f648" fmla="*/ f537 f318 1"/>
                    <a:gd name="f649" fmla="*/ f540 f317 1"/>
                    <a:gd name="f650" fmla="*/ f541 f318 1"/>
                    <a:gd name="f651" fmla="*/ f542 f317 1"/>
                    <a:gd name="f652" fmla="*/ f543 f318 1"/>
                    <a:gd name="f653" fmla="*/ f544 f317 1"/>
                    <a:gd name="f654" fmla="*/ f545 f318 1"/>
                    <a:gd name="f655" fmla="*/ f546 f317 1"/>
                    <a:gd name="f656" fmla="*/ f547 f318 1"/>
                    <a:gd name="f657" fmla="*/ f548 f317 1"/>
                    <a:gd name="f658" fmla="*/ f549 f318 1"/>
                    <a:gd name="f659" fmla="*/ f550 f317 1"/>
                    <a:gd name="f660" fmla="*/ f551 f318 1"/>
                    <a:gd name="f661" fmla="*/ f552 f317 1"/>
                    <a:gd name="f662" fmla="*/ f553 f318 1"/>
                    <a:gd name="f663" fmla="*/ f554 f317 1"/>
                    <a:gd name="f664" fmla="*/ f555 f318 1"/>
                    <a:gd name="f665" fmla="*/ f556 f317 1"/>
                    <a:gd name="f666" fmla="*/ f557 f318 1"/>
                    <a:gd name="f667" fmla="*/ f558 f317 1"/>
                    <a:gd name="f668" fmla="*/ f559 f318 1"/>
                    <a:gd name="f669" fmla="*/ f560 f317 1"/>
                    <a:gd name="f670" fmla="*/ f561 f318 1"/>
                    <a:gd name="f671" fmla="*/ f562 f317 1"/>
                    <a:gd name="f672" fmla="*/ f563 f318 1"/>
                    <a:gd name="f673" fmla="*/ f564 f317 1"/>
                    <a:gd name="f674" fmla="*/ f565 f318 1"/>
                    <a:gd name="f675" fmla="*/ f566 f317 1"/>
                    <a:gd name="f676" fmla="*/ f567 f318 1"/>
                    <a:gd name="f677" fmla="*/ f568 f317 1"/>
                    <a:gd name="f678" fmla="*/ f569 f317 1"/>
                    <a:gd name="f679" fmla="*/ f570 f318 1"/>
                    <a:gd name="f680" fmla="*/ f571 f317 1"/>
                    <a:gd name="f681" fmla="*/ f572 f318 1"/>
                    <a:gd name="f682" fmla="*/ f573 f318 1"/>
                    <a:gd name="f683" fmla="*/ f574 f317 1"/>
                    <a:gd name="f684" fmla="*/ f575 f318 1"/>
                    <a:gd name="f685" fmla="*/ f576 f317 1"/>
                    <a:gd name="f686" fmla="*/ f577 f318 1"/>
                    <a:gd name="f687" fmla="*/ f578 f317 1"/>
                    <a:gd name="f688" fmla="*/ f579 f318 1"/>
                    <a:gd name="f689" fmla="*/ f580 f317 1"/>
                    <a:gd name="f690" fmla="*/ f581 f318 1"/>
                    <a:gd name="f691" fmla="*/ f582 f317 1"/>
                    <a:gd name="f692" fmla="*/ f583 f318 1"/>
                    <a:gd name="f693" fmla="*/ f584 f317 1"/>
                    <a:gd name="f694" fmla="*/ f585 f318 1"/>
                    <a:gd name="f695" fmla="*/ f586 f317 1"/>
                    <a:gd name="f696" fmla="*/ f587 f318 1"/>
                    <a:gd name="f697" fmla="*/ f588 f317 1"/>
                    <a:gd name="f698" fmla="*/ f589 f318 1"/>
                    <a:gd name="f699" fmla="*/ f590 f317 1"/>
                    <a:gd name="f700" fmla="*/ f591 f318 1"/>
                    <a:gd name="f701" fmla="*/ f592 f317 1"/>
                    <a:gd name="f702" fmla="*/ f593 f318 1"/>
                    <a:gd name="f703" fmla="*/ f594 f317 1"/>
                    <a:gd name="f704" fmla="*/ f595 f317 1"/>
                    <a:gd name="f705" fmla="*/ f596 f318 1"/>
                    <a:gd name="f706" fmla="*/ f597 f317 1"/>
                    <a:gd name="f707" fmla="*/ f598 f318 1"/>
                    <a:gd name="f708" fmla="*/ f599 f317 1"/>
                    <a:gd name="f709" fmla="*/ f600 f318 1"/>
                    <a:gd name="f710" fmla="*/ f601 f317 1"/>
                    <a:gd name="f711" fmla="*/ f602 f318 1"/>
                    <a:gd name="f712" fmla="*/ f603 f317 1"/>
                    <a:gd name="f713" fmla="*/ f604 f318 1"/>
                    <a:gd name="f714" fmla="*/ f605 f317 1"/>
                    <a:gd name="f715" fmla="*/ f606 f318 1"/>
                    <a:gd name="f716" fmla="*/ f607 f317 1"/>
                    <a:gd name="f717" fmla="*/ f608 f318 1"/>
                    <a:gd name="f718" fmla="*/ f609 f317 1"/>
                    <a:gd name="f719" fmla="*/ f610 f318 1"/>
                    <a:gd name="f720" fmla="*/ f611 f317 1"/>
                    <a:gd name="f721" fmla="*/ f612 f318 1"/>
                    <a:gd name="f722" fmla="*/ f613 f317 1"/>
                    <a:gd name="f723" fmla="*/ f614 f318 1"/>
                    <a:gd name="f724" fmla="*/ f615 f317 1"/>
                    <a:gd name="f725" fmla="*/ f616 f318 1"/>
                    <a:gd name="f726" fmla="*/ f617 f317 1"/>
                    <a:gd name="f727" fmla="*/ f618 f318 1"/>
                    <a:gd name="f728" fmla="*/ f619 f317 1"/>
                    <a:gd name="f729" fmla="*/ f620 f318 1"/>
                    <a:gd name="f730" fmla="*/ f621 f317 1"/>
                    <a:gd name="f731" fmla="*/ f622 f318 1"/>
                    <a:gd name="f732" fmla="*/ f623 f317 1"/>
                    <a:gd name="f733" fmla="*/ f624 f318 1"/>
                    <a:gd name="f734" fmla="*/ f625 f317 1"/>
                    <a:gd name="f735" fmla="*/ f626 f317 1"/>
                    <a:gd name="f736" fmla="*/ f627 f317 1"/>
                    <a:gd name="f737" fmla="*/ f628 f318 1"/>
                    <a:gd name="f738" fmla="*/ f629 f317 1"/>
                    <a:gd name="f739" fmla="*/ f630 f318 1"/>
                    <a:gd name="f740" fmla="*/ f631 f317 1"/>
                    <a:gd name="f741" fmla="*/ f632 f318 1"/>
                    <a:gd name="f742" fmla="*/ f633 f318 1"/>
                    <a:gd name="f743" fmla="*/ f634 f317 1"/>
                    <a:gd name="f744" fmla="*/ f635 f318 1"/>
                    <a:gd name="f745" fmla="*/ f636 f317 1"/>
                    <a:gd name="f746" fmla="*/ f637 f318 1"/>
                    <a:gd name="f747" fmla="*/ f638 f317 1"/>
                    <a:gd name="f748" fmla="*/ f639 f318 1"/>
                    <a:gd name="f749" fmla="*/ f640 f317 1"/>
                    <a:gd name="f750" fmla="*/ f641 f318 1"/>
                    <a:gd name="f751" fmla="*/ f642 f317 1"/>
                    <a:gd name="f752" fmla="*/ f643 f318 1"/>
                    <a:gd name="f753" fmla="*/ f644 f3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39">
                      <a:pos x="f649" y="f650"/>
                    </a:cxn>
                    <a:cxn ang="f539">
                      <a:pos x="f651" y="f652"/>
                    </a:cxn>
                    <a:cxn ang="f539">
                      <a:pos x="f653" y="f654"/>
                    </a:cxn>
                    <a:cxn ang="f539">
                      <a:pos x="f655" y="f656"/>
                    </a:cxn>
                    <a:cxn ang="f539">
                      <a:pos x="f657" y="f658"/>
                    </a:cxn>
                    <a:cxn ang="f539">
                      <a:pos x="f659" y="f660"/>
                    </a:cxn>
                    <a:cxn ang="f539">
                      <a:pos x="f661" y="f662"/>
                    </a:cxn>
                    <a:cxn ang="f539">
                      <a:pos x="f663" y="f664"/>
                    </a:cxn>
                    <a:cxn ang="f539">
                      <a:pos x="f665" y="f666"/>
                    </a:cxn>
                    <a:cxn ang="f539">
                      <a:pos x="f667" y="f668"/>
                    </a:cxn>
                    <a:cxn ang="f539">
                      <a:pos x="f669" y="f670"/>
                    </a:cxn>
                    <a:cxn ang="f539">
                      <a:pos x="f671" y="f672"/>
                    </a:cxn>
                    <a:cxn ang="f539">
                      <a:pos x="f673" y="f674"/>
                    </a:cxn>
                    <a:cxn ang="f539">
                      <a:pos x="f675" y="f676"/>
                    </a:cxn>
                    <a:cxn ang="f539">
                      <a:pos x="f677" y="f676"/>
                    </a:cxn>
                    <a:cxn ang="f539">
                      <a:pos x="f678" y="f679"/>
                    </a:cxn>
                    <a:cxn ang="f539">
                      <a:pos x="f678" y="f654"/>
                    </a:cxn>
                    <a:cxn ang="f539">
                      <a:pos x="f680" y="f681"/>
                    </a:cxn>
                    <a:cxn ang="f539">
                      <a:pos x="f678" y="f682"/>
                    </a:cxn>
                    <a:cxn ang="f539">
                      <a:pos x="f683" y="f684"/>
                    </a:cxn>
                    <a:cxn ang="f539">
                      <a:pos x="f685" y="f686"/>
                    </a:cxn>
                    <a:cxn ang="f539">
                      <a:pos x="f687" y="f688"/>
                    </a:cxn>
                    <a:cxn ang="f539">
                      <a:pos x="f689" y="f690"/>
                    </a:cxn>
                    <a:cxn ang="f539">
                      <a:pos x="f691" y="f692"/>
                    </a:cxn>
                    <a:cxn ang="f539">
                      <a:pos x="f693" y="f694"/>
                    </a:cxn>
                    <a:cxn ang="f539">
                      <a:pos x="f695" y="f696"/>
                    </a:cxn>
                    <a:cxn ang="f539">
                      <a:pos x="f697" y="f698"/>
                    </a:cxn>
                    <a:cxn ang="f539">
                      <a:pos x="f699" y="f700"/>
                    </a:cxn>
                    <a:cxn ang="f539">
                      <a:pos x="f701" y="f702"/>
                    </a:cxn>
                    <a:cxn ang="f539">
                      <a:pos x="f703" y="f702"/>
                    </a:cxn>
                    <a:cxn ang="f539">
                      <a:pos x="f704" y="f705"/>
                    </a:cxn>
                    <a:cxn ang="f539">
                      <a:pos x="f706" y="f707"/>
                    </a:cxn>
                    <a:cxn ang="f539">
                      <a:pos x="f708" y="f709"/>
                    </a:cxn>
                    <a:cxn ang="f539">
                      <a:pos x="f710" y="f711"/>
                    </a:cxn>
                    <a:cxn ang="f539">
                      <a:pos x="f712" y="f713"/>
                    </a:cxn>
                    <a:cxn ang="f539">
                      <a:pos x="f714" y="f715"/>
                    </a:cxn>
                    <a:cxn ang="f539">
                      <a:pos x="f716" y="f717"/>
                    </a:cxn>
                    <a:cxn ang="f539">
                      <a:pos x="f718" y="f719"/>
                    </a:cxn>
                    <a:cxn ang="f539">
                      <a:pos x="f720" y="f721"/>
                    </a:cxn>
                    <a:cxn ang="f539">
                      <a:pos x="f722" y="f723"/>
                    </a:cxn>
                    <a:cxn ang="f539">
                      <a:pos x="f724" y="f725"/>
                    </a:cxn>
                    <a:cxn ang="f539">
                      <a:pos x="f726" y="f727"/>
                    </a:cxn>
                    <a:cxn ang="f539">
                      <a:pos x="f728" y="f729"/>
                    </a:cxn>
                    <a:cxn ang="f539">
                      <a:pos x="f730" y="f731"/>
                    </a:cxn>
                    <a:cxn ang="f539">
                      <a:pos x="f732" y="f733"/>
                    </a:cxn>
                    <a:cxn ang="f539">
                      <a:pos x="f734" y="f727"/>
                    </a:cxn>
                    <a:cxn ang="f539">
                      <a:pos x="f735" y="f723"/>
                    </a:cxn>
                    <a:cxn ang="f539">
                      <a:pos x="f736" y="f737"/>
                    </a:cxn>
                    <a:cxn ang="f539">
                      <a:pos x="f738" y="f739"/>
                    </a:cxn>
                    <a:cxn ang="f539">
                      <a:pos x="f740" y="f741"/>
                    </a:cxn>
                    <a:cxn ang="f539">
                      <a:pos x="f653" y="f742"/>
                    </a:cxn>
                    <a:cxn ang="f539">
                      <a:pos x="f743" y="f744"/>
                    </a:cxn>
                    <a:cxn ang="f539">
                      <a:pos x="f745" y="f746"/>
                    </a:cxn>
                    <a:cxn ang="f539">
                      <a:pos x="f747" y="f748"/>
                    </a:cxn>
                    <a:cxn ang="f539">
                      <a:pos x="f749" y="f750"/>
                    </a:cxn>
                    <a:cxn ang="f539">
                      <a:pos x="f751" y="f752"/>
                    </a:cxn>
                    <a:cxn ang="f539">
                      <a:pos x="f677" y="f753"/>
                    </a:cxn>
                  </a:cxnLst>
                  <a:rect l="f645" t="f648" r="f646" b="f647"/>
                  <a:pathLst>
                    <a:path w="1336" h="1536">
                      <a:moveTo>
                        <a:pt x="f7" y="f9"/>
                      </a:moveTo>
                      <a:lnTo>
                        <a:pt x="f7" y="f10"/>
                      </a:lnTo>
                      <a:lnTo>
                        <a:pt x="f7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30"/>
                      </a:lnTo>
                      <a:lnTo>
                        <a:pt x="f31" y="f32"/>
                      </a:lnTo>
                      <a:lnTo>
                        <a:pt x="f31" y="f32"/>
                      </a:lnTo>
                      <a:lnTo>
                        <a:pt x="f33" y="f34"/>
                      </a:lnTo>
                      <a:lnTo>
                        <a:pt x="f33" y="f34"/>
                      </a:lnTo>
                      <a:lnTo>
                        <a:pt x="f35" y="f34"/>
                      </a:lnTo>
                      <a:lnTo>
                        <a:pt x="f36" y="f37"/>
                      </a:lnTo>
                      <a:lnTo>
                        <a:pt x="f9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9" y="f50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5" y="f56"/>
                      </a:lnTo>
                      <a:lnTo>
                        <a:pt x="f57" y="f58"/>
                      </a:lnTo>
                      <a:lnTo>
                        <a:pt x="f59" y="f60"/>
                      </a:lnTo>
                      <a:lnTo>
                        <a:pt x="f61" y="f62"/>
                      </a:lnTo>
                      <a:lnTo>
                        <a:pt x="f63" y="f64"/>
                      </a:lnTo>
                      <a:lnTo>
                        <a:pt x="f63" y="f64"/>
                      </a:lnTo>
                      <a:lnTo>
                        <a:pt x="f63" y="f65"/>
                      </a:lnTo>
                      <a:lnTo>
                        <a:pt x="f66" y="f67"/>
                      </a:lnTo>
                      <a:lnTo>
                        <a:pt x="f68" y="f69"/>
                      </a:lnTo>
                      <a:lnTo>
                        <a:pt x="f70" y="f6"/>
                      </a:lnTo>
                      <a:lnTo>
                        <a:pt x="f71" y="f6"/>
                      </a:lnTo>
                      <a:lnTo>
                        <a:pt x="f71" y="f6"/>
                      </a:lnTo>
                      <a:lnTo>
                        <a:pt x="f72" y="f69"/>
                      </a:lnTo>
                      <a:lnTo>
                        <a:pt x="f73" y="f67"/>
                      </a:lnTo>
                      <a:lnTo>
                        <a:pt x="f74" y="f65"/>
                      </a:lnTo>
                      <a:lnTo>
                        <a:pt x="f75" y="f76"/>
                      </a:lnTo>
                      <a:lnTo>
                        <a:pt x="f77" y="f78"/>
                      </a:lnTo>
                      <a:lnTo>
                        <a:pt x="f79" y="f80"/>
                      </a:lnTo>
                      <a:lnTo>
                        <a:pt x="f81" y="f54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6" y="f88"/>
                      </a:lnTo>
                      <a:lnTo>
                        <a:pt x="f86" y="f88"/>
                      </a:lnTo>
                      <a:lnTo>
                        <a:pt x="f89" y="f90"/>
                      </a:lnTo>
                      <a:lnTo>
                        <a:pt x="f89" y="f90"/>
                      </a:lnTo>
                      <a:lnTo>
                        <a:pt x="f91" y="f28"/>
                      </a:lnTo>
                      <a:lnTo>
                        <a:pt x="f92" y="f93"/>
                      </a:lnTo>
                      <a:lnTo>
                        <a:pt x="f92" y="f93"/>
                      </a:lnTo>
                      <a:lnTo>
                        <a:pt x="f92" y="f94"/>
                      </a:lnTo>
                      <a:lnTo>
                        <a:pt x="f95" y="f96"/>
                      </a:lnTo>
                      <a:lnTo>
                        <a:pt x="f95" y="f96"/>
                      </a:lnTo>
                      <a:lnTo>
                        <a:pt x="f97" y="f98"/>
                      </a:lnTo>
                      <a:lnTo>
                        <a:pt x="f99" y="f100"/>
                      </a:lnTo>
                      <a:lnTo>
                        <a:pt x="f101" y="f102"/>
                      </a:lnTo>
                      <a:lnTo>
                        <a:pt x="f103" y="f100"/>
                      </a:lnTo>
                      <a:lnTo>
                        <a:pt x="f103" y="f100"/>
                      </a:lnTo>
                      <a:lnTo>
                        <a:pt x="f104" y="f98"/>
                      </a:lnTo>
                      <a:lnTo>
                        <a:pt x="f104" y="f105"/>
                      </a:lnTo>
                      <a:lnTo>
                        <a:pt x="f106" y="f100"/>
                      </a:lnTo>
                      <a:lnTo>
                        <a:pt x="f107" y="f98"/>
                      </a:lnTo>
                      <a:lnTo>
                        <a:pt x="f107" y="f98"/>
                      </a:lnTo>
                      <a:lnTo>
                        <a:pt x="f44" y="f100"/>
                      </a:lnTo>
                      <a:lnTo>
                        <a:pt x="f44" y="f100"/>
                      </a:lnTo>
                      <a:lnTo>
                        <a:pt x="f108" y="f100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3" y="f96"/>
                      </a:lnTo>
                      <a:lnTo>
                        <a:pt x="f114" y="f115"/>
                      </a:lnTo>
                      <a:lnTo>
                        <a:pt x="f116" y="f117"/>
                      </a:lnTo>
                      <a:lnTo>
                        <a:pt x="f111" y="f87"/>
                      </a:lnTo>
                      <a:lnTo>
                        <a:pt x="f111" y="f94"/>
                      </a:lnTo>
                      <a:lnTo>
                        <a:pt x="f111" y="f94"/>
                      </a:lnTo>
                      <a:lnTo>
                        <a:pt x="f116" y="f30"/>
                      </a:lnTo>
                      <a:lnTo>
                        <a:pt x="f116" y="f30"/>
                      </a:lnTo>
                      <a:lnTo>
                        <a:pt x="f118" y="f93"/>
                      </a:lnTo>
                      <a:lnTo>
                        <a:pt x="f119" y="f120"/>
                      </a:lnTo>
                      <a:lnTo>
                        <a:pt x="f119" y="f90"/>
                      </a:lnTo>
                      <a:lnTo>
                        <a:pt x="f121" y="f88"/>
                      </a:lnTo>
                      <a:lnTo>
                        <a:pt x="f121" y="f88"/>
                      </a:lnTo>
                      <a:lnTo>
                        <a:pt x="f122" y="f24"/>
                      </a:lnTo>
                      <a:lnTo>
                        <a:pt x="f116" y="f123"/>
                      </a:lnTo>
                      <a:lnTo>
                        <a:pt x="f116" y="f123"/>
                      </a:lnTo>
                      <a:lnTo>
                        <a:pt x="f124" y="f125"/>
                      </a:lnTo>
                      <a:lnTo>
                        <a:pt x="f116" y="f126"/>
                      </a:lnTo>
                      <a:lnTo>
                        <a:pt x="f46" y="f125"/>
                      </a:lnTo>
                      <a:lnTo>
                        <a:pt x="f127" y="f128"/>
                      </a:lnTo>
                      <a:lnTo>
                        <a:pt x="f129" y="f130"/>
                      </a:lnTo>
                      <a:lnTo>
                        <a:pt x="f131" y="f92"/>
                      </a:lnTo>
                      <a:lnTo>
                        <a:pt x="f132" y="f107"/>
                      </a:lnTo>
                      <a:lnTo>
                        <a:pt x="f65" y="f118"/>
                      </a:lnTo>
                      <a:lnTo>
                        <a:pt x="f6" y="f118"/>
                      </a:lnTo>
                      <a:lnTo>
                        <a:pt x="f6" y="f70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31"/>
                      </a:lnTo>
                      <a:lnTo>
                        <a:pt x="f3" y="f140"/>
                      </a:lnTo>
                      <a:lnTo>
                        <a:pt x="f141" y="f140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6" y="f147"/>
                      </a:lnTo>
                      <a:lnTo>
                        <a:pt x="f146" y="f147"/>
                      </a:lnTo>
                      <a:lnTo>
                        <a:pt x="f148" y="f149"/>
                      </a:lnTo>
                      <a:lnTo>
                        <a:pt x="f150" y="f151"/>
                      </a:lnTo>
                      <a:lnTo>
                        <a:pt x="f152" y="f153"/>
                      </a:lnTo>
                      <a:lnTo>
                        <a:pt x="f152" y="f153"/>
                      </a:lnTo>
                      <a:lnTo>
                        <a:pt x="f154" y="f155"/>
                      </a:lnTo>
                      <a:lnTo>
                        <a:pt x="f156" y="f157"/>
                      </a:lnTo>
                      <a:lnTo>
                        <a:pt x="f156" y="f157"/>
                      </a:lnTo>
                      <a:lnTo>
                        <a:pt x="f56" y="f158"/>
                      </a:lnTo>
                      <a:lnTo>
                        <a:pt x="f159" y="f160"/>
                      </a:lnTo>
                      <a:lnTo>
                        <a:pt x="f154" y="f161"/>
                      </a:lnTo>
                      <a:lnTo>
                        <a:pt x="f154" y="f161"/>
                      </a:lnTo>
                      <a:lnTo>
                        <a:pt x="f162" y="f163"/>
                      </a:lnTo>
                      <a:lnTo>
                        <a:pt x="f2" y="f164"/>
                      </a:lnTo>
                      <a:lnTo>
                        <a:pt x="f165" y="f166"/>
                      </a:lnTo>
                      <a:lnTo>
                        <a:pt x="f167" y="f168"/>
                      </a:lnTo>
                      <a:lnTo>
                        <a:pt x="f169" y="f170"/>
                      </a:lnTo>
                      <a:lnTo>
                        <a:pt x="f171" y="f172"/>
                      </a:lnTo>
                      <a:lnTo>
                        <a:pt x="f171" y="f172"/>
                      </a:lnTo>
                      <a:lnTo>
                        <a:pt x="f146" y="f173"/>
                      </a:lnTo>
                      <a:lnTo>
                        <a:pt x="f174" y="f175"/>
                      </a:lnTo>
                      <a:lnTo>
                        <a:pt x="f176" y="f177"/>
                      </a:lnTo>
                      <a:lnTo>
                        <a:pt x="f178" y="f179"/>
                      </a:lnTo>
                      <a:lnTo>
                        <a:pt x="f180" y="f177"/>
                      </a:lnTo>
                      <a:lnTo>
                        <a:pt x="f180" y="f177"/>
                      </a:lnTo>
                      <a:lnTo>
                        <a:pt x="f181" y="f177"/>
                      </a:lnTo>
                      <a:lnTo>
                        <a:pt x="f182" y="f179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85" y="f186"/>
                      </a:lnTo>
                      <a:lnTo>
                        <a:pt x="f187" y="f18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2"/>
                      </a:lnTo>
                      <a:lnTo>
                        <a:pt x="f194" y="f192"/>
                      </a:lnTo>
                      <a:lnTo>
                        <a:pt x="f127" y="f190"/>
                      </a:lnTo>
                      <a:lnTo>
                        <a:pt x="f127" y="f190"/>
                      </a:lnTo>
                      <a:lnTo>
                        <a:pt x="f195" y="f196"/>
                      </a:lnTo>
                      <a:lnTo>
                        <a:pt x="f197" y="f196"/>
                      </a:lnTo>
                      <a:lnTo>
                        <a:pt x="f198" y="f190"/>
                      </a:lnTo>
                      <a:lnTo>
                        <a:pt x="f199" y="f200"/>
                      </a:lnTo>
                      <a:lnTo>
                        <a:pt x="f199" y="f200"/>
                      </a:lnTo>
                      <a:lnTo>
                        <a:pt x="f201" y="f202"/>
                      </a:lnTo>
                      <a:lnTo>
                        <a:pt x="f203" y="f204"/>
                      </a:lnTo>
                      <a:lnTo>
                        <a:pt x="f205" y="f204"/>
                      </a:lnTo>
                      <a:lnTo>
                        <a:pt x="f205" y="f204"/>
                      </a:lnTo>
                      <a:lnTo>
                        <a:pt x="f46" y="f202"/>
                      </a:lnTo>
                      <a:lnTo>
                        <a:pt x="f124" y="f206"/>
                      </a:lnTo>
                      <a:lnTo>
                        <a:pt x="f108" y="f206"/>
                      </a:lnTo>
                      <a:lnTo>
                        <a:pt x="f207" y="f204"/>
                      </a:lnTo>
                      <a:lnTo>
                        <a:pt x="f208" y="f8"/>
                      </a:lnTo>
                      <a:lnTo>
                        <a:pt x="f208" y="f8"/>
                      </a:lnTo>
                      <a:lnTo>
                        <a:pt x="f209" y="f204"/>
                      </a:lnTo>
                      <a:lnTo>
                        <a:pt x="f84" y="f210"/>
                      </a:lnTo>
                      <a:lnTo>
                        <a:pt x="f211" y="f190"/>
                      </a:lnTo>
                      <a:lnTo>
                        <a:pt x="f212" y="f213"/>
                      </a:lnTo>
                      <a:lnTo>
                        <a:pt x="f212" y="f213"/>
                      </a:lnTo>
                      <a:lnTo>
                        <a:pt x="f82" y="f214"/>
                      </a:lnTo>
                      <a:lnTo>
                        <a:pt x="f215" y="f186"/>
                      </a:lnTo>
                      <a:lnTo>
                        <a:pt x="f216" y="f179"/>
                      </a:lnTo>
                      <a:lnTo>
                        <a:pt x="f217" y="f177"/>
                      </a:lnTo>
                      <a:lnTo>
                        <a:pt x="f85" y="f177"/>
                      </a:lnTo>
                      <a:lnTo>
                        <a:pt x="f218" y="f219"/>
                      </a:lnTo>
                      <a:lnTo>
                        <a:pt x="f220" y="f221"/>
                      </a:lnTo>
                      <a:lnTo>
                        <a:pt x="f34" y="f222"/>
                      </a:lnTo>
                      <a:lnTo>
                        <a:pt x="f34" y="f222"/>
                      </a:lnTo>
                      <a:lnTo>
                        <a:pt x="f223" y="f224"/>
                      </a:lnTo>
                      <a:lnTo>
                        <a:pt x="f225" y="f163"/>
                      </a:lnTo>
                      <a:lnTo>
                        <a:pt x="f226" y="f227"/>
                      </a:lnTo>
                      <a:lnTo>
                        <a:pt x="f226" y="f227"/>
                      </a:lnTo>
                      <a:lnTo>
                        <a:pt x="f225" y="f228"/>
                      </a:lnTo>
                      <a:lnTo>
                        <a:pt x="f37" y="f229"/>
                      </a:lnTo>
                      <a:lnTo>
                        <a:pt x="f230" y="f231"/>
                      </a:lnTo>
                      <a:lnTo>
                        <a:pt x="f230" y="f231"/>
                      </a:lnTo>
                      <a:lnTo>
                        <a:pt x="f232" y="f233"/>
                      </a:lnTo>
                      <a:lnTo>
                        <a:pt x="f234" y="f147"/>
                      </a:lnTo>
                      <a:lnTo>
                        <a:pt x="f235" y="f236"/>
                      </a:lnTo>
                      <a:lnTo>
                        <a:pt x="f237" y="f238"/>
                      </a:lnTo>
                      <a:lnTo>
                        <a:pt x="f239" y="f240"/>
                      </a:lnTo>
                      <a:lnTo>
                        <a:pt x="f37" y="f241"/>
                      </a:lnTo>
                      <a:lnTo>
                        <a:pt x="f225" y="f242"/>
                      </a:lnTo>
                      <a:lnTo>
                        <a:pt x="f243" y="f244"/>
                      </a:lnTo>
                      <a:lnTo>
                        <a:pt x="f245" y="f246"/>
                      </a:lnTo>
                      <a:lnTo>
                        <a:pt x="f117" y="f247"/>
                      </a:lnTo>
                      <a:lnTo>
                        <a:pt x="f93" y="f248"/>
                      </a:lnTo>
                      <a:lnTo>
                        <a:pt x="f249" y="f250"/>
                      </a:lnTo>
                      <a:lnTo>
                        <a:pt x="f93" y="f27"/>
                      </a:lnTo>
                      <a:lnTo>
                        <a:pt x="f90" y="f251"/>
                      </a:lnTo>
                      <a:lnTo>
                        <a:pt x="f252" y="f253"/>
                      </a:lnTo>
                      <a:lnTo>
                        <a:pt x="f254" y="f255"/>
                      </a:lnTo>
                      <a:lnTo>
                        <a:pt x="f256" y="f257"/>
                      </a:lnTo>
                      <a:lnTo>
                        <a:pt x="f258" y="f259"/>
                      </a:lnTo>
                      <a:lnTo>
                        <a:pt x="f260" y="f261"/>
                      </a:lnTo>
                      <a:lnTo>
                        <a:pt x="f262" y="f7"/>
                      </a:lnTo>
                      <a:lnTo>
                        <a:pt x="f263" y="f264"/>
                      </a:lnTo>
                      <a:lnTo>
                        <a:pt x="f265" y="f266"/>
                      </a:lnTo>
                      <a:lnTo>
                        <a:pt x="f267" y="f231"/>
                      </a:lnTo>
                      <a:lnTo>
                        <a:pt x="f268" y="f269"/>
                      </a:lnTo>
                      <a:lnTo>
                        <a:pt x="f270" y="f271"/>
                      </a:lnTo>
                      <a:lnTo>
                        <a:pt x="f268" y="f272"/>
                      </a:lnTo>
                      <a:lnTo>
                        <a:pt x="f273" y="f145"/>
                      </a:lnTo>
                      <a:lnTo>
                        <a:pt x="f274" y="f138"/>
                      </a:lnTo>
                      <a:lnTo>
                        <a:pt x="f275" y="f276"/>
                      </a:lnTo>
                      <a:lnTo>
                        <a:pt x="f120" y="f277"/>
                      </a:lnTo>
                      <a:lnTo>
                        <a:pt x="f93" y="f66"/>
                      </a:lnTo>
                      <a:lnTo>
                        <a:pt x="f278" y="f279"/>
                      </a:lnTo>
                      <a:lnTo>
                        <a:pt x="f32" y="f280"/>
                      </a:lnTo>
                      <a:lnTo>
                        <a:pt x="f32" y="f280"/>
                      </a:lnTo>
                      <a:lnTo>
                        <a:pt x="f38" y="f281"/>
                      </a:lnTo>
                      <a:lnTo>
                        <a:pt x="f38" y="f281"/>
                      </a:lnTo>
                      <a:lnTo>
                        <a:pt x="f117" y="f282"/>
                      </a:lnTo>
                      <a:lnTo>
                        <a:pt x="f252" y="f134"/>
                      </a:lnTo>
                      <a:lnTo>
                        <a:pt x="f16" y="f283"/>
                      </a:lnTo>
                      <a:lnTo>
                        <a:pt x="f16" y="f283"/>
                      </a:lnTo>
                      <a:lnTo>
                        <a:pt x="f284" y="f143"/>
                      </a:lnTo>
                      <a:lnTo>
                        <a:pt x="f12" y="f285"/>
                      </a:lnTo>
                      <a:lnTo>
                        <a:pt x="f286" y="f231"/>
                      </a:lnTo>
                      <a:lnTo>
                        <a:pt x="f286" y="f231"/>
                      </a:lnTo>
                      <a:lnTo>
                        <a:pt x="f236" y="f47"/>
                      </a:lnTo>
                      <a:lnTo>
                        <a:pt x="f36" y="f248"/>
                      </a:lnTo>
                      <a:lnTo>
                        <a:pt x="f287" y="f288"/>
                      </a:lnTo>
                      <a:lnTo>
                        <a:pt x="f240" y="f27"/>
                      </a:lnTo>
                      <a:lnTo>
                        <a:pt x="f283" y="f27"/>
                      </a:lnTo>
                      <a:lnTo>
                        <a:pt x="f289" y="f290"/>
                      </a:lnTo>
                      <a:lnTo>
                        <a:pt x="f289" y="f290"/>
                      </a:lnTo>
                      <a:lnTo>
                        <a:pt x="f291" y="f292"/>
                      </a:lnTo>
                      <a:lnTo>
                        <a:pt x="f145" y="f293"/>
                      </a:lnTo>
                      <a:lnTo>
                        <a:pt x="f151" y="f288"/>
                      </a:lnTo>
                      <a:lnTo>
                        <a:pt x="f294" y="f288"/>
                      </a:lnTo>
                      <a:lnTo>
                        <a:pt x="f143" y="f288"/>
                      </a:lnTo>
                      <a:lnTo>
                        <a:pt x="f143" y="f288"/>
                      </a:lnTo>
                      <a:lnTo>
                        <a:pt x="f295" y="f250"/>
                      </a:lnTo>
                      <a:lnTo>
                        <a:pt x="f296" y="f288"/>
                      </a:lnTo>
                      <a:lnTo>
                        <a:pt x="f55" y="f247"/>
                      </a:lnTo>
                      <a:lnTo>
                        <a:pt x="f297" y="f155"/>
                      </a:lnTo>
                      <a:lnTo>
                        <a:pt x="f298" y="f269"/>
                      </a:lnTo>
                      <a:lnTo>
                        <a:pt x="f299" y="f285"/>
                      </a:lnTo>
                      <a:lnTo>
                        <a:pt x="f299" y="f285"/>
                      </a:lnTo>
                      <a:lnTo>
                        <a:pt x="f51" y="f296"/>
                      </a:lnTo>
                      <a:lnTo>
                        <a:pt x="f155" y="f153"/>
                      </a:lnTo>
                      <a:lnTo>
                        <a:pt x="f29" y="f41"/>
                      </a:lnTo>
                      <a:lnTo>
                        <a:pt x="f29" y="f41"/>
                      </a:lnTo>
                      <a:lnTo>
                        <a:pt x="f293" y="f242"/>
                      </a:lnTo>
                      <a:lnTo>
                        <a:pt x="f292" y="f289"/>
                      </a:lnTo>
                      <a:lnTo>
                        <a:pt x="f292" y="f300"/>
                      </a:lnTo>
                      <a:lnTo>
                        <a:pt x="f292" y="f300"/>
                      </a:lnTo>
                      <a:lnTo>
                        <a:pt x="f27" y="f301"/>
                      </a:lnTo>
                      <a:lnTo>
                        <a:pt x="f229" y="f276"/>
                      </a:lnTo>
                      <a:lnTo>
                        <a:pt x="f302" y="f303"/>
                      </a:lnTo>
                      <a:lnTo>
                        <a:pt x="f25" y="f304"/>
                      </a:lnTo>
                      <a:lnTo>
                        <a:pt x="f25" y="f304"/>
                      </a:lnTo>
                      <a:lnTo>
                        <a:pt x="f305" y="f33"/>
                      </a:lnTo>
                      <a:lnTo>
                        <a:pt x="f264" y="f306"/>
                      </a:lnTo>
                      <a:lnTo>
                        <a:pt x="f21" y="f307"/>
                      </a:lnTo>
                      <a:lnTo>
                        <a:pt x="f17" y="f308"/>
                      </a:lnTo>
                      <a:lnTo>
                        <a:pt x="f17" y="f308"/>
                      </a:lnTo>
                      <a:lnTo>
                        <a:pt x="f309" y="f310"/>
                      </a:lnTo>
                      <a:lnTo>
                        <a:pt x="f311" y="f312"/>
                      </a:lnTo>
                      <a:lnTo>
                        <a:pt x="f311" y="f312"/>
                      </a:lnTo>
                      <a:lnTo>
                        <a:pt x="f309" y="f313"/>
                      </a:lnTo>
                      <a:lnTo>
                        <a:pt x="f309" y="f236"/>
                      </a:lnTo>
                      <a:lnTo>
                        <a:pt x="f311" y="f314"/>
                      </a:lnTo>
                      <a:lnTo>
                        <a:pt x="f13" y="f315"/>
                      </a:lnTo>
                      <a:lnTo>
                        <a:pt x="f13" y="f315"/>
                      </a:lnTo>
                      <a:lnTo>
                        <a:pt x="f228" y="f286"/>
                      </a:lnTo>
                      <a:lnTo>
                        <a:pt x="f11" y="f280"/>
                      </a:lnTo>
                      <a:lnTo>
                        <a:pt x="f7" y="f9"/>
                      </a:lnTo>
                      <a:lnTo>
                        <a:pt x="f7" y="f9"/>
                      </a:lnTo>
                      <a:close/>
                      <a:moveTo>
                        <a:pt x="f108" y="f87"/>
                      </a:moveTo>
                      <a:lnTo>
                        <a:pt x="f108" y="f87"/>
                      </a:lnTo>
                      <a:lnTo>
                        <a:pt x="f108" y="f87"/>
                      </a:lnTo>
                      <a:lnTo>
                        <a:pt x="f108" y="f87"/>
                      </a:lnTo>
                      <a:lnTo>
                        <a:pt x="f108" y="f87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01" name="Group 53">
                <a:extLst>
                  <a:ext uri="{FF2B5EF4-FFF2-40B4-BE49-F238E27FC236}">
                    <a16:creationId xmlns:a16="http://schemas.microsoft.com/office/drawing/2014/main" id="{AC8A42AE-7716-47BE-BA71-FFCD643128EB}"/>
                  </a:ext>
                </a:extLst>
              </p:cNvPr>
              <p:cNvGrpSpPr/>
              <p:nvPr/>
            </p:nvGrpSpPr>
            <p:grpSpPr>
              <a:xfrm>
                <a:off x="73" y="4710796"/>
                <a:ext cx="1314806" cy="1504937"/>
                <a:chOff x="73" y="4710796"/>
                <a:chExt cx="1314806" cy="1504937"/>
              </a:xfrm>
            </p:grpSpPr>
            <p:sp>
              <p:nvSpPr>
                <p:cNvPr id="102" name="Freeform 56">
                  <a:extLst>
                    <a:ext uri="{FF2B5EF4-FFF2-40B4-BE49-F238E27FC236}">
                      <a16:creationId xmlns:a16="http://schemas.microsoft.com/office/drawing/2014/main" id="{2CD66B4B-7242-476C-B5E1-576BE8DC39E5}"/>
                    </a:ext>
                  </a:extLst>
                </p:cNvPr>
                <p:cNvSpPr/>
                <p:nvPr/>
              </p:nvSpPr>
              <p:spPr>
                <a:xfrm>
                  <a:off x="440978" y="5113535"/>
                  <a:ext cx="15206" cy="397901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2"/>
                    <a:gd name="f7" fmla="val 314"/>
                    <a:gd name="f8" fmla="val 2"/>
                    <a:gd name="f9" fmla="val 4"/>
                    <a:gd name="f10" fmla="val 296"/>
                    <a:gd name="f11" fmla="val 56"/>
                    <a:gd name="f12" fmla="val 28"/>
                    <a:gd name="f13" fmla="val 16"/>
                    <a:gd name="f14" fmla="val 10"/>
                    <a:gd name="f15" fmla="val 6"/>
                    <a:gd name="f16" fmla="val 18"/>
                    <a:gd name="f17" fmla="val 42"/>
                    <a:gd name="f18" fmla="val 298"/>
                    <a:gd name="f19" fmla="val 310"/>
                    <a:gd name="f20" fmla="+- 0 0 -90"/>
                    <a:gd name="f21" fmla="*/ f3 1 12"/>
                    <a:gd name="f22" fmla="*/ f4 1 314"/>
                    <a:gd name="f23" fmla="+- f7 0 f5"/>
                    <a:gd name="f24" fmla="+- f6 0 f5"/>
                    <a:gd name="f25" fmla="*/ f20 f0 1"/>
                    <a:gd name="f26" fmla="*/ f24 1 12"/>
                    <a:gd name="f27" fmla="*/ f23 1 314"/>
                    <a:gd name="f28" fmla="*/ 2 f24 1"/>
                    <a:gd name="f29" fmla="*/ 314 f23 1"/>
                    <a:gd name="f30" fmla="*/ 4 f24 1"/>
                    <a:gd name="f31" fmla="*/ 296 f23 1"/>
                    <a:gd name="f32" fmla="*/ 12 f24 1"/>
                    <a:gd name="f33" fmla="*/ 56 f23 1"/>
                    <a:gd name="f34" fmla="*/ 28 f23 1"/>
                    <a:gd name="f35" fmla="*/ 16 f23 1"/>
                    <a:gd name="f36" fmla="*/ 10 f24 1"/>
                    <a:gd name="f37" fmla="*/ 6 f23 1"/>
                    <a:gd name="f38" fmla="*/ 6 f24 1"/>
                    <a:gd name="f39" fmla="*/ 0 f23 1"/>
                    <a:gd name="f40" fmla="*/ 2 f23 1"/>
                    <a:gd name="f41" fmla="*/ 0 f24 1"/>
                    <a:gd name="f42" fmla="*/ 10 f23 1"/>
                    <a:gd name="f43" fmla="*/ 18 f23 1"/>
                    <a:gd name="f44" fmla="*/ 42 f23 1"/>
                    <a:gd name="f45" fmla="*/ 298 f23 1"/>
                    <a:gd name="f46" fmla="*/ 310 f23 1"/>
                    <a:gd name="f47" fmla="*/ f25 1 f2"/>
                    <a:gd name="f48" fmla="*/ f28 1 12"/>
                    <a:gd name="f49" fmla="*/ f29 1 314"/>
                    <a:gd name="f50" fmla="*/ f30 1 12"/>
                    <a:gd name="f51" fmla="*/ f31 1 314"/>
                    <a:gd name="f52" fmla="*/ f32 1 12"/>
                    <a:gd name="f53" fmla="*/ f33 1 314"/>
                    <a:gd name="f54" fmla="*/ f34 1 314"/>
                    <a:gd name="f55" fmla="*/ f35 1 314"/>
                    <a:gd name="f56" fmla="*/ f36 1 12"/>
                    <a:gd name="f57" fmla="*/ f37 1 314"/>
                    <a:gd name="f58" fmla="*/ f38 1 12"/>
                    <a:gd name="f59" fmla="*/ f39 1 314"/>
                    <a:gd name="f60" fmla="*/ f40 1 314"/>
                    <a:gd name="f61" fmla="*/ f41 1 12"/>
                    <a:gd name="f62" fmla="*/ f42 1 314"/>
                    <a:gd name="f63" fmla="*/ f43 1 314"/>
                    <a:gd name="f64" fmla="*/ f44 1 314"/>
                    <a:gd name="f65" fmla="*/ f45 1 314"/>
                    <a:gd name="f66" fmla="*/ f46 1 314"/>
                    <a:gd name="f67" fmla="*/ 0 1 f26"/>
                    <a:gd name="f68" fmla="*/ f6 1 f26"/>
                    <a:gd name="f69" fmla="*/ 0 1 f27"/>
                    <a:gd name="f70" fmla="*/ f7 1 f27"/>
                    <a:gd name="f71" fmla="+- f47 0 f1"/>
                    <a:gd name="f72" fmla="*/ f48 1 f26"/>
                    <a:gd name="f73" fmla="*/ f49 1 f27"/>
                    <a:gd name="f74" fmla="*/ f50 1 f26"/>
                    <a:gd name="f75" fmla="*/ f51 1 f27"/>
                    <a:gd name="f76" fmla="*/ f52 1 f26"/>
                    <a:gd name="f77" fmla="*/ f53 1 f27"/>
                    <a:gd name="f78" fmla="*/ f54 1 f27"/>
                    <a:gd name="f79" fmla="*/ f55 1 f27"/>
                    <a:gd name="f80" fmla="*/ f56 1 f26"/>
                    <a:gd name="f81" fmla="*/ f57 1 f27"/>
                    <a:gd name="f82" fmla="*/ f58 1 f26"/>
                    <a:gd name="f83" fmla="*/ f59 1 f27"/>
                    <a:gd name="f84" fmla="*/ f60 1 f27"/>
                    <a:gd name="f85" fmla="*/ f61 1 f26"/>
                    <a:gd name="f86" fmla="*/ f62 1 f27"/>
                    <a:gd name="f87" fmla="*/ f63 1 f27"/>
                    <a:gd name="f88" fmla="*/ f64 1 f27"/>
                    <a:gd name="f89" fmla="*/ f65 1 f27"/>
                    <a:gd name="f90" fmla="*/ f66 1 f27"/>
                    <a:gd name="f91" fmla="*/ f67 f21 1"/>
                    <a:gd name="f92" fmla="*/ f68 f21 1"/>
                    <a:gd name="f93" fmla="*/ f70 f22 1"/>
                    <a:gd name="f94" fmla="*/ f69 f22 1"/>
                    <a:gd name="f95" fmla="*/ f72 f21 1"/>
                    <a:gd name="f96" fmla="*/ f73 f22 1"/>
                    <a:gd name="f97" fmla="*/ f74 f21 1"/>
                    <a:gd name="f98" fmla="*/ f75 f22 1"/>
                    <a:gd name="f99" fmla="*/ f76 f21 1"/>
                    <a:gd name="f100" fmla="*/ f77 f22 1"/>
                    <a:gd name="f101" fmla="*/ f78 f22 1"/>
                    <a:gd name="f102" fmla="*/ f79 f22 1"/>
                    <a:gd name="f103" fmla="*/ f80 f21 1"/>
                    <a:gd name="f104" fmla="*/ f81 f22 1"/>
                    <a:gd name="f105" fmla="*/ f82 f21 1"/>
                    <a:gd name="f106" fmla="*/ f83 f22 1"/>
                    <a:gd name="f107" fmla="*/ f84 f22 1"/>
                    <a:gd name="f108" fmla="*/ f85 f21 1"/>
                    <a:gd name="f109" fmla="*/ f86 f22 1"/>
                    <a:gd name="f110" fmla="*/ f87 f22 1"/>
                    <a:gd name="f111" fmla="*/ f88 f22 1"/>
                    <a:gd name="f112" fmla="*/ f89 f22 1"/>
                    <a:gd name="f113" fmla="*/ f90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1">
                      <a:pos x="f95" y="f96"/>
                    </a:cxn>
                    <a:cxn ang="f71">
                      <a:pos x="f95" y="f96"/>
                    </a:cxn>
                    <a:cxn ang="f71">
                      <a:pos x="f97" y="f96"/>
                    </a:cxn>
                    <a:cxn ang="f71">
                      <a:pos x="f97" y="f96"/>
                    </a:cxn>
                    <a:cxn ang="f71">
                      <a:pos x="f97" y="f98"/>
                    </a:cxn>
                    <a:cxn ang="f71">
                      <a:pos x="f99" y="f100"/>
                    </a:cxn>
                    <a:cxn ang="f71">
                      <a:pos x="f99" y="f100"/>
                    </a:cxn>
                    <a:cxn ang="f71">
                      <a:pos x="f99" y="f101"/>
                    </a:cxn>
                    <a:cxn ang="f71">
                      <a:pos x="f99" y="f101"/>
                    </a:cxn>
                    <a:cxn ang="f71">
                      <a:pos x="f99" y="f102"/>
                    </a:cxn>
                    <a:cxn ang="f71">
                      <a:pos x="f103" y="f104"/>
                    </a:cxn>
                    <a:cxn ang="f71">
                      <a:pos x="f103" y="f104"/>
                    </a:cxn>
                    <a:cxn ang="f71">
                      <a:pos x="f105" y="f106"/>
                    </a:cxn>
                    <a:cxn ang="f71">
                      <a:pos x="f97" y="f106"/>
                    </a:cxn>
                    <a:cxn ang="f71">
                      <a:pos x="f95" y="f107"/>
                    </a:cxn>
                    <a:cxn ang="f71">
                      <a:pos x="f95" y="f107"/>
                    </a:cxn>
                    <a:cxn ang="f71">
                      <a:pos x="f108" y="f109"/>
                    </a:cxn>
                    <a:cxn ang="f71">
                      <a:pos x="f108" y="f110"/>
                    </a:cxn>
                    <a:cxn ang="f71">
                      <a:pos x="f108" y="f110"/>
                    </a:cxn>
                    <a:cxn ang="f71">
                      <a:pos x="f95" y="f101"/>
                    </a:cxn>
                    <a:cxn ang="f71">
                      <a:pos x="f95" y="f111"/>
                    </a:cxn>
                    <a:cxn ang="f71">
                      <a:pos x="f108" y="f112"/>
                    </a:cxn>
                    <a:cxn ang="f71">
                      <a:pos x="f108" y="f112"/>
                    </a:cxn>
                    <a:cxn ang="f71">
                      <a:pos x="f108" y="f113"/>
                    </a:cxn>
                    <a:cxn ang="f71">
                      <a:pos x="f95" y="f96"/>
                    </a:cxn>
                    <a:cxn ang="f71">
                      <a:pos x="f95" y="f96"/>
                    </a:cxn>
                  </a:cxnLst>
                  <a:rect l="f91" t="f94" r="f92" b="f93"/>
                  <a:pathLst>
                    <a:path w="12" h="31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7"/>
                      </a:lnTo>
                      <a:lnTo>
                        <a:pt x="f9" y="f7"/>
                      </a:lnTo>
                      <a:lnTo>
                        <a:pt x="f9" y="f10"/>
                      </a:lnTo>
                      <a:lnTo>
                        <a:pt x="f6" y="f11"/>
                      </a:lnTo>
                      <a:lnTo>
                        <a:pt x="f6" y="f11"/>
                      </a:lnTo>
                      <a:lnTo>
                        <a:pt x="f6" y="f12"/>
                      </a:lnTo>
                      <a:lnTo>
                        <a:pt x="f6" y="f12"/>
                      </a:lnTo>
                      <a:lnTo>
                        <a:pt x="f6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5" y="f5"/>
                      </a:lnTo>
                      <a:lnTo>
                        <a:pt x="f9" y="f5"/>
                      </a:lnTo>
                      <a:lnTo>
                        <a:pt x="f8" y="f8"/>
                      </a:lnTo>
                      <a:lnTo>
                        <a:pt x="f8" y="f8"/>
                      </a:lnTo>
                      <a:lnTo>
                        <a:pt x="f5" y="f14"/>
                      </a:lnTo>
                      <a:lnTo>
                        <a:pt x="f5" y="f16"/>
                      </a:lnTo>
                      <a:lnTo>
                        <a:pt x="f5" y="f16"/>
                      </a:lnTo>
                      <a:lnTo>
                        <a:pt x="f8" y="f12"/>
                      </a:lnTo>
                      <a:lnTo>
                        <a:pt x="f8" y="f17"/>
                      </a:lnTo>
                      <a:lnTo>
                        <a:pt x="f5" y="f18"/>
                      </a:lnTo>
                      <a:lnTo>
                        <a:pt x="f5" y="f18"/>
                      </a:lnTo>
                      <a:lnTo>
                        <a:pt x="f5" y="f19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3" name="Freeform 57">
                  <a:extLst>
                    <a:ext uri="{FF2B5EF4-FFF2-40B4-BE49-F238E27FC236}">
                      <a16:creationId xmlns:a16="http://schemas.microsoft.com/office/drawing/2014/main" id="{B038EA92-A9F1-4E28-8FE0-F1F2780D15FB}"/>
                    </a:ext>
                  </a:extLst>
                </p:cNvPr>
                <p:cNvSpPr/>
                <p:nvPr/>
              </p:nvSpPr>
              <p:spPr>
                <a:xfrm>
                  <a:off x="484202" y="5435147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4" name="Freeform 58">
                  <a:extLst>
                    <a:ext uri="{FF2B5EF4-FFF2-40B4-BE49-F238E27FC236}">
                      <a16:creationId xmlns:a16="http://schemas.microsoft.com/office/drawing/2014/main" id="{161B48E3-6C92-46A8-9447-518DC80B5A9B}"/>
                    </a:ext>
                  </a:extLst>
                </p:cNvPr>
                <p:cNvSpPr/>
                <p:nvPr/>
              </p:nvSpPr>
              <p:spPr>
                <a:xfrm>
                  <a:off x="458727" y="5369503"/>
                  <a:ext cx="370057" cy="15459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292"/>
                    <a:gd name="f7" fmla="val 122"/>
                    <a:gd name="f8" fmla="val 18"/>
                    <a:gd name="f9" fmla="val 116"/>
                    <a:gd name="f10" fmla="val 254"/>
                    <a:gd name="f11" fmla="val 20"/>
                    <a:gd name="f12" fmla="val 268"/>
                    <a:gd name="f13" fmla="val 14"/>
                    <a:gd name="f14" fmla="val 278"/>
                    <a:gd name="f15" fmla="val 12"/>
                    <a:gd name="f16" fmla="val 284"/>
                    <a:gd name="f17" fmla="val 10"/>
                    <a:gd name="f18" fmla="val 6"/>
                    <a:gd name="f19" fmla="val 4"/>
                    <a:gd name="f20" fmla="val 2"/>
                    <a:gd name="f21" fmla="val 286"/>
                    <a:gd name="f22" fmla="val 274"/>
                    <a:gd name="f23" fmla="val 264"/>
                    <a:gd name="f24" fmla="val 238"/>
                    <a:gd name="f25" fmla="val 16"/>
                    <a:gd name="f26" fmla="val 112"/>
                    <a:gd name="f27" fmla="val 120"/>
                    <a:gd name="f28" fmla="+- 0 0 -90"/>
                    <a:gd name="f29" fmla="*/ f3 1 292"/>
                    <a:gd name="f30" fmla="*/ f4 1 122"/>
                    <a:gd name="f31" fmla="+- f7 0 f5"/>
                    <a:gd name="f32" fmla="+- f6 0 f5"/>
                    <a:gd name="f33" fmla="*/ f28 f0 1"/>
                    <a:gd name="f34" fmla="*/ f32 1 292"/>
                    <a:gd name="f35" fmla="*/ f31 1 122"/>
                    <a:gd name="f36" fmla="*/ 0 f32 1"/>
                    <a:gd name="f37" fmla="*/ 122 f31 1"/>
                    <a:gd name="f38" fmla="*/ 18 f32 1"/>
                    <a:gd name="f39" fmla="*/ 116 f31 1"/>
                    <a:gd name="f40" fmla="*/ 254 f32 1"/>
                    <a:gd name="f41" fmla="*/ 20 f31 1"/>
                    <a:gd name="f42" fmla="*/ 268 f32 1"/>
                    <a:gd name="f43" fmla="*/ 14 f31 1"/>
                    <a:gd name="f44" fmla="*/ 278 f32 1"/>
                    <a:gd name="f45" fmla="*/ 12 f31 1"/>
                    <a:gd name="f46" fmla="*/ 284 f32 1"/>
                    <a:gd name="f47" fmla="*/ 10 f31 1"/>
                    <a:gd name="f48" fmla="*/ 292 f32 1"/>
                    <a:gd name="f49" fmla="*/ 6 f31 1"/>
                    <a:gd name="f50" fmla="*/ 4 f31 1"/>
                    <a:gd name="f51" fmla="*/ 2 f31 1"/>
                    <a:gd name="f52" fmla="*/ 286 f32 1"/>
                    <a:gd name="f53" fmla="*/ 0 f31 1"/>
                    <a:gd name="f54" fmla="*/ 274 f32 1"/>
                    <a:gd name="f55" fmla="*/ 264 f32 1"/>
                    <a:gd name="f56" fmla="*/ 238 f32 1"/>
                    <a:gd name="f57" fmla="*/ 16 f31 1"/>
                    <a:gd name="f58" fmla="*/ 16 f32 1"/>
                    <a:gd name="f59" fmla="*/ 112 f31 1"/>
                    <a:gd name="f60" fmla="*/ 120 f31 1"/>
                    <a:gd name="f61" fmla="*/ f33 1 f2"/>
                    <a:gd name="f62" fmla="*/ f36 1 292"/>
                    <a:gd name="f63" fmla="*/ f37 1 122"/>
                    <a:gd name="f64" fmla="*/ f38 1 292"/>
                    <a:gd name="f65" fmla="*/ f39 1 122"/>
                    <a:gd name="f66" fmla="*/ f40 1 292"/>
                    <a:gd name="f67" fmla="*/ f41 1 122"/>
                    <a:gd name="f68" fmla="*/ f42 1 292"/>
                    <a:gd name="f69" fmla="*/ f43 1 122"/>
                    <a:gd name="f70" fmla="*/ f44 1 292"/>
                    <a:gd name="f71" fmla="*/ f45 1 122"/>
                    <a:gd name="f72" fmla="*/ f46 1 292"/>
                    <a:gd name="f73" fmla="*/ f47 1 122"/>
                    <a:gd name="f74" fmla="*/ f48 1 292"/>
                    <a:gd name="f75" fmla="*/ f49 1 122"/>
                    <a:gd name="f76" fmla="*/ f50 1 122"/>
                    <a:gd name="f77" fmla="*/ f51 1 122"/>
                    <a:gd name="f78" fmla="*/ f52 1 292"/>
                    <a:gd name="f79" fmla="*/ f53 1 122"/>
                    <a:gd name="f80" fmla="*/ f54 1 292"/>
                    <a:gd name="f81" fmla="*/ f55 1 292"/>
                    <a:gd name="f82" fmla="*/ f56 1 292"/>
                    <a:gd name="f83" fmla="*/ f57 1 122"/>
                    <a:gd name="f84" fmla="*/ f58 1 292"/>
                    <a:gd name="f85" fmla="*/ f59 1 122"/>
                    <a:gd name="f86" fmla="*/ f60 1 122"/>
                    <a:gd name="f87" fmla="*/ 0 1 f34"/>
                    <a:gd name="f88" fmla="*/ f6 1 f34"/>
                    <a:gd name="f89" fmla="*/ 0 1 f35"/>
                    <a:gd name="f90" fmla="*/ f7 1 f35"/>
                    <a:gd name="f91" fmla="+- f61 0 f1"/>
                    <a:gd name="f92" fmla="*/ f62 1 f34"/>
                    <a:gd name="f93" fmla="*/ f63 1 f35"/>
                    <a:gd name="f94" fmla="*/ f64 1 f34"/>
                    <a:gd name="f95" fmla="*/ f65 1 f35"/>
                    <a:gd name="f96" fmla="*/ f66 1 f34"/>
                    <a:gd name="f97" fmla="*/ f67 1 f35"/>
                    <a:gd name="f98" fmla="*/ f68 1 f34"/>
                    <a:gd name="f99" fmla="*/ f69 1 f35"/>
                    <a:gd name="f100" fmla="*/ f70 1 f34"/>
                    <a:gd name="f101" fmla="*/ f71 1 f35"/>
                    <a:gd name="f102" fmla="*/ f72 1 f34"/>
                    <a:gd name="f103" fmla="*/ f73 1 f35"/>
                    <a:gd name="f104" fmla="*/ f74 1 f34"/>
                    <a:gd name="f105" fmla="*/ f75 1 f35"/>
                    <a:gd name="f106" fmla="*/ f76 1 f35"/>
                    <a:gd name="f107" fmla="*/ f77 1 f35"/>
                    <a:gd name="f108" fmla="*/ f78 1 f34"/>
                    <a:gd name="f109" fmla="*/ f79 1 f35"/>
                    <a:gd name="f110" fmla="*/ f80 1 f34"/>
                    <a:gd name="f111" fmla="*/ f81 1 f34"/>
                    <a:gd name="f112" fmla="*/ f82 1 f34"/>
                    <a:gd name="f113" fmla="*/ f83 1 f35"/>
                    <a:gd name="f114" fmla="*/ f84 1 f34"/>
                    <a:gd name="f115" fmla="*/ f85 1 f35"/>
                    <a:gd name="f116" fmla="*/ f86 1 f35"/>
                    <a:gd name="f117" fmla="*/ f87 f29 1"/>
                    <a:gd name="f118" fmla="*/ f88 f29 1"/>
                    <a:gd name="f119" fmla="*/ f90 f30 1"/>
                    <a:gd name="f120" fmla="*/ f89 f30 1"/>
                    <a:gd name="f121" fmla="*/ f92 f29 1"/>
                    <a:gd name="f122" fmla="*/ f93 f30 1"/>
                    <a:gd name="f123" fmla="*/ f94 f29 1"/>
                    <a:gd name="f124" fmla="*/ f95 f30 1"/>
                    <a:gd name="f125" fmla="*/ f96 f29 1"/>
                    <a:gd name="f126" fmla="*/ f97 f30 1"/>
                    <a:gd name="f127" fmla="*/ f98 f29 1"/>
                    <a:gd name="f128" fmla="*/ f99 f30 1"/>
                    <a:gd name="f129" fmla="*/ f100 f29 1"/>
                    <a:gd name="f130" fmla="*/ f101 f30 1"/>
                    <a:gd name="f131" fmla="*/ f102 f29 1"/>
                    <a:gd name="f132" fmla="*/ f103 f30 1"/>
                    <a:gd name="f133" fmla="*/ f104 f29 1"/>
                    <a:gd name="f134" fmla="*/ f105 f30 1"/>
                    <a:gd name="f135" fmla="*/ f106 f30 1"/>
                    <a:gd name="f136" fmla="*/ f107 f30 1"/>
                    <a:gd name="f137" fmla="*/ f108 f29 1"/>
                    <a:gd name="f138" fmla="*/ f109 f30 1"/>
                    <a:gd name="f139" fmla="*/ f110 f29 1"/>
                    <a:gd name="f140" fmla="*/ f111 f29 1"/>
                    <a:gd name="f141" fmla="*/ f112 f29 1"/>
                    <a:gd name="f142" fmla="*/ f113 f30 1"/>
                    <a:gd name="f143" fmla="*/ f114 f29 1"/>
                    <a:gd name="f144" fmla="*/ f115 f30 1"/>
                    <a:gd name="f145" fmla="*/ f116 f3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91">
                      <a:pos x="f121" y="f122"/>
                    </a:cxn>
                    <a:cxn ang="f91">
                      <a:pos x="f121" y="f122"/>
                    </a:cxn>
                    <a:cxn ang="f91">
                      <a:pos x="f123" y="f124"/>
                    </a:cxn>
                    <a:cxn ang="f91">
                      <a:pos x="f125" y="f126"/>
                    </a:cxn>
                    <a:cxn ang="f91">
                      <a:pos x="f125" y="f126"/>
                    </a:cxn>
                    <a:cxn ang="f91">
                      <a:pos x="f127" y="f128"/>
                    </a:cxn>
                    <a:cxn ang="f91">
                      <a:pos x="f129" y="f130"/>
                    </a:cxn>
                    <a:cxn ang="f91">
                      <a:pos x="f129" y="f130"/>
                    </a:cxn>
                    <a:cxn ang="f91">
                      <a:pos x="f131" y="f132"/>
                    </a:cxn>
                    <a:cxn ang="f91">
                      <a:pos x="f133" y="f134"/>
                    </a:cxn>
                    <a:cxn ang="f91">
                      <a:pos x="f133" y="f134"/>
                    </a:cxn>
                    <a:cxn ang="f91">
                      <a:pos x="f133" y="f135"/>
                    </a:cxn>
                    <a:cxn ang="f91">
                      <a:pos x="f133" y="f136"/>
                    </a:cxn>
                    <a:cxn ang="f91">
                      <a:pos x="f137" y="f138"/>
                    </a:cxn>
                    <a:cxn ang="f91">
                      <a:pos x="f137" y="f138"/>
                    </a:cxn>
                    <a:cxn ang="f91">
                      <a:pos x="f139" y="f136"/>
                    </a:cxn>
                    <a:cxn ang="f91">
                      <a:pos x="f140" y="f134"/>
                    </a:cxn>
                    <a:cxn ang="f91">
                      <a:pos x="f140" y="f134"/>
                    </a:cxn>
                    <a:cxn ang="f91">
                      <a:pos x="f141" y="f142"/>
                    </a:cxn>
                    <a:cxn ang="f91">
                      <a:pos x="f143" y="f144"/>
                    </a:cxn>
                    <a:cxn ang="f91">
                      <a:pos x="f143" y="f144"/>
                    </a:cxn>
                    <a:cxn ang="f91">
                      <a:pos x="f121" y="f145"/>
                    </a:cxn>
                    <a:cxn ang="f91">
                      <a:pos x="f121" y="f145"/>
                    </a:cxn>
                    <a:cxn ang="f91">
                      <a:pos x="f121" y="f145"/>
                    </a:cxn>
                    <a:cxn ang="f91">
                      <a:pos x="f121" y="f145"/>
                    </a:cxn>
                    <a:cxn ang="f91">
                      <a:pos x="f121" y="f122"/>
                    </a:cxn>
                    <a:cxn ang="f91">
                      <a:pos x="f121" y="f122"/>
                    </a:cxn>
                  </a:cxnLst>
                  <a:rect l="f117" t="f120" r="f118" b="f119"/>
                  <a:pathLst>
                    <a:path w="292" h="122">
                      <a:moveTo>
                        <a:pt x="f5" y="f7"/>
                      </a:move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6" y="f18"/>
                      </a:lnTo>
                      <a:lnTo>
                        <a:pt x="f6" y="f18"/>
                      </a:lnTo>
                      <a:lnTo>
                        <a:pt x="f6" y="f19"/>
                      </a:lnTo>
                      <a:lnTo>
                        <a:pt x="f6" y="f20"/>
                      </a:lnTo>
                      <a:lnTo>
                        <a:pt x="f21" y="f5"/>
                      </a:lnTo>
                      <a:lnTo>
                        <a:pt x="f21" y="f5"/>
                      </a:lnTo>
                      <a:lnTo>
                        <a:pt x="f22" y="f20"/>
                      </a:lnTo>
                      <a:lnTo>
                        <a:pt x="f23" y="f18"/>
                      </a:lnTo>
                      <a:lnTo>
                        <a:pt x="f23" y="f18"/>
                      </a:lnTo>
                      <a:lnTo>
                        <a:pt x="f24" y="f25"/>
                      </a:lnTo>
                      <a:lnTo>
                        <a:pt x="f25" y="f26"/>
                      </a:lnTo>
                      <a:lnTo>
                        <a:pt x="f25" y="f26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2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5" name="Freeform 59">
                  <a:extLst>
                    <a:ext uri="{FF2B5EF4-FFF2-40B4-BE49-F238E27FC236}">
                      <a16:creationId xmlns:a16="http://schemas.microsoft.com/office/drawing/2014/main" id="{D02D03E1-B0AE-4FAA-B3B7-BF91C60BF492}"/>
                    </a:ext>
                  </a:extLst>
                </p:cNvPr>
                <p:cNvSpPr/>
                <p:nvPr/>
              </p:nvSpPr>
              <p:spPr>
                <a:xfrm>
                  <a:off x="73" y="4710796"/>
                  <a:ext cx="1314806" cy="150493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216"/>
                    <a:gd name="f7" fmla="val 1392"/>
                    <a:gd name="f8" fmla="val 756"/>
                    <a:gd name="f9" fmla="val 1212"/>
                    <a:gd name="f10" fmla="val 748"/>
                    <a:gd name="f11" fmla="val 1206"/>
                    <a:gd name="f12" fmla="val 738"/>
                    <a:gd name="f13" fmla="val 1200"/>
                    <a:gd name="f14" fmla="val 730"/>
                    <a:gd name="f15" fmla="val 1186"/>
                    <a:gd name="f16" fmla="val 716"/>
                    <a:gd name="f17" fmla="val 1174"/>
                    <a:gd name="f18" fmla="val 708"/>
                    <a:gd name="f19" fmla="val 1168"/>
                    <a:gd name="f20" fmla="val 704"/>
                    <a:gd name="f21" fmla="val 1084"/>
                    <a:gd name="f22" fmla="val 676"/>
                    <a:gd name="f23" fmla="val 976"/>
                    <a:gd name="f24" fmla="val 664"/>
                    <a:gd name="f25" fmla="val 850"/>
                    <a:gd name="f26" fmla="val 674"/>
                    <a:gd name="f27" fmla="val 742"/>
                    <a:gd name="f28" fmla="val 698"/>
                    <a:gd name="f29" fmla="val 582"/>
                    <a:gd name="f30" fmla="val 476"/>
                    <a:gd name="f31" fmla="val 796"/>
                    <a:gd name="f32" fmla="val 410"/>
                    <a:gd name="f33" fmla="val 830"/>
                    <a:gd name="f34" fmla="val 388"/>
                    <a:gd name="f35" fmla="val 842"/>
                    <a:gd name="f36" fmla="val 392"/>
                    <a:gd name="f37" fmla="val 836"/>
                    <a:gd name="f38" fmla="val 394"/>
                    <a:gd name="f39" fmla="val 828"/>
                    <a:gd name="f40" fmla="val 814"/>
                    <a:gd name="f41" fmla="val 400"/>
                    <a:gd name="f42" fmla="val 812"/>
                    <a:gd name="f43" fmla="val 404"/>
                    <a:gd name="f44" fmla="val 808"/>
                    <a:gd name="f45" fmla="val 408"/>
                    <a:gd name="f46" fmla="val 802"/>
                    <a:gd name="f47" fmla="val 790"/>
                    <a:gd name="f48" fmla="val 784"/>
                    <a:gd name="f49" fmla="val 398"/>
                    <a:gd name="f50" fmla="val 402"/>
                    <a:gd name="f51" fmla="val 782"/>
                    <a:gd name="f52" fmla="val 780"/>
                    <a:gd name="f53" fmla="val 396"/>
                    <a:gd name="f54" fmla="val 778"/>
                    <a:gd name="f55" fmla="val 776"/>
                    <a:gd name="f56" fmla="val 770"/>
                    <a:gd name="f57" fmla="val 772"/>
                    <a:gd name="f58" fmla="val 390"/>
                    <a:gd name="f59" fmla="val 386"/>
                    <a:gd name="f60" fmla="val 766"/>
                    <a:gd name="f61" fmla="val 384"/>
                    <a:gd name="f62" fmla="val 382"/>
                    <a:gd name="f63" fmla="val 768"/>
                    <a:gd name="f64" fmla="val 380"/>
                    <a:gd name="f65" fmla="val 378"/>
                    <a:gd name="f66" fmla="val 374"/>
                    <a:gd name="f67" fmla="val 368"/>
                    <a:gd name="f68" fmla="val 764"/>
                    <a:gd name="f69" fmla="val 362"/>
                    <a:gd name="f70" fmla="val 356"/>
                    <a:gd name="f71" fmla="val 352"/>
                    <a:gd name="f72" fmla="val 348"/>
                    <a:gd name="f73" fmla="val 336"/>
                    <a:gd name="f74" fmla="val 786"/>
                    <a:gd name="f75" fmla="val 328"/>
                    <a:gd name="f76" fmla="val 792"/>
                    <a:gd name="f77" fmla="val 330"/>
                    <a:gd name="f78" fmla="val 774"/>
                    <a:gd name="f79" fmla="val 700"/>
                    <a:gd name="f80" fmla="val 340"/>
                    <a:gd name="f81" fmla="val 586"/>
                    <a:gd name="f82" fmla="val 418"/>
                    <a:gd name="f83" fmla="val 310"/>
                    <a:gd name="f84" fmla="val 308"/>
                    <a:gd name="f85" fmla="val 274"/>
                    <a:gd name="f86" fmla="val 186"/>
                    <a:gd name="f87" fmla="val 222"/>
                    <a:gd name="f88" fmla="val 92"/>
                    <a:gd name="f89" fmla="val 164"/>
                    <a:gd name="f90" fmla="val 22"/>
                    <a:gd name="f91" fmla="val 152"/>
                    <a:gd name="f92" fmla="val 14"/>
                    <a:gd name="f93" fmla="val 136"/>
                    <a:gd name="f94" fmla="val 6"/>
                    <a:gd name="f95" fmla="val 118"/>
                    <a:gd name="f96" fmla="val 90"/>
                    <a:gd name="f97" fmla="val 82"/>
                    <a:gd name="f98" fmla="val 4"/>
                    <a:gd name="f99" fmla="val 78"/>
                    <a:gd name="f100" fmla="val 10"/>
                    <a:gd name="f101" fmla="val 76"/>
                    <a:gd name="f102" fmla="val 58"/>
                    <a:gd name="f103" fmla="val 38"/>
                    <a:gd name="f104" fmla="val 24"/>
                    <a:gd name="f105" fmla="val 100"/>
                    <a:gd name="f106" fmla="val 158"/>
                    <a:gd name="f107" fmla="val 650"/>
                    <a:gd name="f108" fmla="val 712"/>
                    <a:gd name="f109" fmla="val 36"/>
                    <a:gd name="f110" fmla="val 692"/>
                    <a:gd name="f111" fmla="val 1108"/>
                    <a:gd name="f112" fmla="val 1096"/>
                    <a:gd name="f113" fmla="val 52"/>
                    <a:gd name="f114" fmla="val 1080"/>
                    <a:gd name="f115" fmla="val 84"/>
                    <a:gd name="f116" fmla="val 1060"/>
                    <a:gd name="f117" fmla="val 120"/>
                    <a:gd name="f118" fmla="val 1036"/>
                    <a:gd name="f119" fmla="val 166"/>
                    <a:gd name="f120" fmla="val 996"/>
                    <a:gd name="f121" fmla="val 206"/>
                    <a:gd name="f122" fmla="val 962"/>
                    <a:gd name="f123" fmla="val 244"/>
                    <a:gd name="f124" fmla="val 932"/>
                    <a:gd name="f125" fmla="val 228"/>
                    <a:gd name="f126" fmla="val 952"/>
                    <a:gd name="f127" fmla="val 198"/>
                    <a:gd name="f128" fmla="val 990"/>
                    <a:gd name="f129" fmla="val 190"/>
                    <a:gd name="f130" fmla="val 1004"/>
                    <a:gd name="f131" fmla="val 172"/>
                    <a:gd name="f132" fmla="val 1016"/>
                    <a:gd name="f133" fmla="val 154"/>
                    <a:gd name="f134" fmla="val 1044"/>
                    <a:gd name="f135" fmla="val 148"/>
                    <a:gd name="f136" fmla="val 1052"/>
                    <a:gd name="f137" fmla="val 122"/>
                    <a:gd name="f138" fmla="val 1090"/>
                    <a:gd name="f139" fmla="val 126"/>
                    <a:gd name="f140" fmla="val 1102"/>
                    <a:gd name="f141" fmla="val 112"/>
                    <a:gd name="f142" fmla="val 1104"/>
                    <a:gd name="f143" fmla="val 102"/>
                    <a:gd name="f144" fmla="val 1124"/>
                    <a:gd name="f145" fmla="val 80"/>
                    <a:gd name="f146" fmla="val 1154"/>
                    <a:gd name="f147" fmla="val 1188"/>
                    <a:gd name="f148" fmla="val 98"/>
                    <a:gd name="f149" fmla="val 88"/>
                    <a:gd name="f150" fmla="val 1218"/>
                    <a:gd name="f151" fmla="val 146"/>
                    <a:gd name="f152" fmla="val 1198"/>
                    <a:gd name="f153" fmla="val 1150"/>
                    <a:gd name="f154" fmla="val 178"/>
                    <a:gd name="f155" fmla="val 1142"/>
                    <a:gd name="f156" fmla="val 182"/>
                    <a:gd name="f157" fmla="val 1136"/>
                    <a:gd name="f158" fmla="val 216"/>
                    <a:gd name="f159" fmla="val 1098"/>
                    <a:gd name="f160" fmla="val 240"/>
                    <a:gd name="f161" fmla="val 1062"/>
                    <a:gd name="f162" fmla="val 246"/>
                    <a:gd name="f163" fmla="val 1042"/>
                    <a:gd name="f164" fmla="val 256"/>
                    <a:gd name="f165" fmla="val 1030"/>
                    <a:gd name="f166" fmla="val 278"/>
                    <a:gd name="f167" fmla="val 988"/>
                    <a:gd name="f168" fmla="val 292"/>
                    <a:gd name="f169" fmla="val 964"/>
                    <a:gd name="f170" fmla="val 296"/>
                    <a:gd name="f171" fmla="val 960"/>
                    <a:gd name="f172" fmla="val 284"/>
                    <a:gd name="f173" fmla="val 266"/>
                    <a:gd name="f174" fmla="val 1058"/>
                    <a:gd name="f175" fmla="val 1120"/>
                    <a:gd name="f176" fmla="val 236"/>
                    <a:gd name="f177" fmla="val 1162"/>
                    <a:gd name="f178" fmla="val 224"/>
                    <a:gd name="f179" fmla="val 1234"/>
                    <a:gd name="f180" fmla="val 1260"/>
                    <a:gd name="f181" fmla="val 1278"/>
                    <a:gd name="f182" fmla="val 1294"/>
                    <a:gd name="f183" fmla="val 232"/>
                    <a:gd name="f184" fmla="val 1330"/>
                    <a:gd name="f185" fmla="val 238"/>
                    <a:gd name="f186" fmla="val 1346"/>
                    <a:gd name="f187" fmla="val 1354"/>
                    <a:gd name="f188" fmla="val 248"/>
                    <a:gd name="f189" fmla="val 252"/>
                    <a:gd name="f190" fmla="val 1356"/>
                    <a:gd name="f191" fmla="val 258"/>
                    <a:gd name="f192" fmla="val 1360"/>
                    <a:gd name="f193" fmla="val 262"/>
                    <a:gd name="f194" fmla="val 1368"/>
                    <a:gd name="f195" fmla="val 264"/>
                    <a:gd name="f196" fmla="val 1372"/>
                    <a:gd name="f197" fmla="val 1378"/>
                    <a:gd name="f198" fmla="val 1384"/>
                    <a:gd name="f199" fmla="val 282"/>
                    <a:gd name="f200" fmla="val 1390"/>
                    <a:gd name="f201" fmla="val 306"/>
                    <a:gd name="f202" fmla="val 1388"/>
                    <a:gd name="f203" fmla="val 326"/>
                    <a:gd name="f204" fmla="val 1386"/>
                    <a:gd name="f205" fmla="val 338"/>
                    <a:gd name="f206" fmla="val 358"/>
                    <a:gd name="f207" fmla="val 412"/>
                    <a:gd name="f208" fmla="val 416"/>
                    <a:gd name="f209" fmla="val 422"/>
                    <a:gd name="f210" fmla="val 428"/>
                    <a:gd name="f211" fmla="val 446"/>
                    <a:gd name="f212" fmla="val 450"/>
                    <a:gd name="f213" fmla="val 464"/>
                    <a:gd name="f214" fmla="val 472"/>
                    <a:gd name="f215" fmla="val 1382"/>
                    <a:gd name="f216" fmla="val 474"/>
                    <a:gd name="f217" fmla="val 1380"/>
                    <a:gd name="f218" fmla="val 484"/>
                    <a:gd name="f219" fmla="val 496"/>
                    <a:gd name="f220" fmla="val 504"/>
                    <a:gd name="f221" fmla="val 510"/>
                    <a:gd name="f222" fmla="val 520"/>
                    <a:gd name="f223" fmla="val 526"/>
                    <a:gd name="f224" fmla="val 1374"/>
                    <a:gd name="f225" fmla="val 528"/>
                    <a:gd name="f226" fmla="val 554"/>
                    <a:gd name="f227" fmla="val 1350"/>
                    <a:gd name="f228" fmla="val 1336"/>
                    <a:gd name="f229" fmla="val 598"/>
                    <a:gd name="f230" fmla="val 1314"/>
                    <a:gd name="f231" fmla="val 606"/>
                    <a:gd name="f232" fmla="val 1306"/>
                    <a:gd name="f233" fmla="val 612"/>
                    <a:gd name="f234" fmla="val 1300"/>
                    <a:gd name="f235" fmla="val 616"/>
                    <a:gd name="f236" fmla="val 1292"/>
                    <a:gd name="f237" fmla="val 624"/>
                    <a:gd name="f238" fmla="val 1270"/>
                    <a:gd name="f239" fmla="val 628"/>
                    <a:gd name="f240" fmla="val 1254"/>
                    <a:gd name="f241" fmla="val 630"/>
                    <a:gd name="f242" fmla="val 1178"/>
                    <a:gd name="f243" fmla="val 614"/>
                    <a:gd name="f244" fmla="val 1116"/>
                    <a:gd name="f245" fmla="val 608"/>
                    <a:gd name="f246" fmla="val 594"/>
                    <a:gd name="f247" fmla="val 1086"/>
                    <a:gd name="f248" fmla="val 562"/>
                    <a:gd name="f249" fmla="val 678"/>
                    <a:gd name="f250" fmla="val 1106"/>
                    <a:gd name="f251" fmla="val 714"/>
                    <a:gd name="f252" fmla="val 750"/>
                    <a:gd name="f253" fmla="val 1146"/>
                    <a:gd name="f254" fmla="val 822"/>
                    <a:gd name="f255" fmla="val 1140"/>
                    <a:gd name="f256" fmla="val 866"/>
                    <a:gd name="f257" fmla="val 910"/>
                    <a:gd name="f258" fmla="val 936"/>
                    <a:gd name="f259" fmla="val 1070"/>
                    <a:gd name="f260" fmla="val 1000"/>
                    <a:gd name="f261" fmla="val 1006"/>
                    <a:gd name="f262" fmla="val 966"/>
                    <a:gd name="f263" fmla="val 1148"/>
                    <a:gd name="f264" fmla="val 864"/>
                    <a:gd name="f265" fmla="val 1194"/>
                    <a:gd name="f266" fmla="val 1210"/>
                    <a:gd name="f267" fmla="+- 0 0 -90"/>
                    <a:gd name="f268" fmla="*/ f3 1 1216"/>
                    <a:gd name="f269" fmla="*/ f4 1 1392"/>
                    <a:gd name="f270" fmla="+- f7 0 f5"/>
                    <a:gd name="f271" fmla="+- f6 0 f5"/>
                    <a:gd name="f272" fmla="*/ f267 f0 1"/>
                    <a:gd name="f273" fmla="*/ f271 1 1216"/>
                    <a:gd name="f274" fmla="*/ f270 1 1392"/>
                    <a:gd name="f275" fmla="*/ 1212 f271 1"/>
                    <a:gd name="f276" fmla="*/ 748 f270 1"/>
                    <a:gd name="f277" fmla="*/ 1174 f271 1"/>
                    <a:gd name="f278" fmla="*/ 708 f270 1"/>
                    <a:gd name="f279" fmla="*/ 850 f271 1"/>
                    <a:gd name="f280" fmla="*/ 674 f270 1"/>
                    <a:gd name="f281" fmla="*/ 410 f271 1"/>
                    <a:gd name="f282" fmla="*/ 830 f270 1"/>
                    <a:gd name="f283" fmla="*/ 392 f271 1"/>
                    <a:gd name="f284" fmla="*/ 836 f270 1"/>
                    <a:gd name="f285" fmla="*/ 400 f271 1"/>
                    <a:gd name="f286" fmla="*/ 812 f270 1"/>
                    <a:gd name="f287" fmla="*/ 408 f271 1"/>
                    <a:gd name="f288" fmla="*/ 796 f270 1"/>
                    <a:gd name="f289" fmla="*/ 398 f271 1"/>
                    <a:gd name="f290" fmla="*/ 784 f270 1"/>
                    <a:gd name="f291" fmla="*/ 396 f271 1"/>
                    <a:gd name="f292" fmla="*/ 776 f270 1"/>
                    <a:gd name="f293" fmla="*/ 390 f271 1"/>
                    <a:gd name="f294" fmla="*/ 770 f270 1"/>
                    <a:gd name="f295" fmla="*/ 380 f271 1"/>
                    <a:gd name="f296" fmla="*/ 766 f270 1"/>
                    <a:gd name="f297" fmla="*/ 374 f271 1"/>
                    <a:gd name="f298" fmla="*/ 768 f270 1"/>
                    <a:gd name="f299" fmla="*/ 356 f271 1"/>
                    <a:gd name="f300" fmla="*/ 348 f271 1"/>
                    <a:gd name="f301" fmla="*/ 782 f270 1"/>
                    <a:gd name="f302" fmla="*/ 330 f271 1"/>
                    <a:gd name="f303" fmla="*/ 774 f270 1"/>
                    <a:gd name="f304" fmla="*/ 310 f271 1"/>
                    <a:gd name="f305" fmla="*/ 308 f270 1"/>
                    <a:gd name="f306" fmla="*/ 164 f271 1"/>
                    <a:gd name="f307" fmla="*/ 22 f270 1"/>
                    <a:gd name="f308" fmla="*/ 90 f271 1"/>
                    <a:gd name="f309" fmla="*/ 0 f270 1"/>
                    <a:gd name="f310" fmla="*/ 76 f271 1"/>
                    <a:gd name="f311" fmla="*/ 14 f270 1"/>
                    <a:gd name="f312" fmla="*/ 0 f271 1"/>
                    <a:gd name="f313" fmla="*/ 650 f270 1"/>
                    <a:gd name="f314" fmla="*/ 692 f270 1"/>
                    <a:gd name="f315" fmla="*/ 22 f271 1"/>
                    <a:gd name="f316" fmla="*/ 1096 f270 1"/>
                    <a:gd name="f317" fmla="*/ 120 f271 1"/>
                    <a:gd name="f318" fmla="*/ 1036 f270 1"/>
                    <a:gd name="f319" fmla="*/ 228 f271 1"/>
                    <a:gd name="f320" fmla="*/ 952 f270 1"/>
                    <a:gd name="f321" fmla="*/ 154 f271 1"/>
                    <a:gd name="f322" fmla="*/ 1044 f270 1"/>
                    <a:gd name="f323" fmla="*/ 122 f271 1"/>
                    <a:gd name="f324" fmla="*/ 1102 f270 1"/>
                    <a:gd name="f325" fmla="*/ 1188 f270 1"/>
                    <a:gd name="f326" fmla="*/ 118 f271 1"/>
                    <a:gd name="f327" fmla="*/ 1216 f270 1"/>
                    <a:gd name="f328" fmla="*/ 178 f271 1"/>
                    <a:gd name="f329" fmla="*/ 1142 f270 1"/>
                    <a:gd name="f330" fmla="*/ 222 f271 1"/>
                    <a:gd name="f331" fmla="*/ 1090 f270 1"/>
                    <a:gd name="f332" fmla="*/ 278 f271 1"/>
                    <a:gd name="f333" fmla="*/ 988 f270 1"/>
                    <a:gd name="f334" fmla="*/ 296 f271 1"/>
                    <a:gd name="f335" fmla="*/ 960 f270 1"/>
                    <a:gd name="f336" fmla="*/ 244 f271 1"/>
                    <a:gd name="f337" fmla="*/ 1120 f270 1"/>
                    <a:gd name="f338" fmla="*/ 224 f271 1"/>
                    <a:gd name="f339" fmla="*/ 1234 f270 1"/>
                    <a:gd name="f340" fmla="*/ 232 f271 1"/>
                    <a:gd name="f341" fmla="*/ 1330 f270 1"/>
                    <a:gd name="f342" fmla="*/ 248 f271 1"/>
                    <a:gd name="f343" fmla="*/ 1354 f270 1"/>
                    <a:gd name="f344" fmla="*/ 262 f271 1"/>
                    <a:gd name="f345" fmla="*/ 1368 f270 1"/>
                    <a:gd name="f346" fmla="*/ 282 f271 1"/>
                    <a:gd name="f347" fmla="*/ 1390 f270 1"/>
                    <a:gd name="f348" fmla="*/ 338 f271 1"/>
                    <a:gd name="f349" fmla="*/ 1388 f270 1"/>
                    <a:gd name="f350" fmla="*/ 388 f271 1"/>
                    <a:gd name="f351" fmla="*/ 412 f271 1"/>
                    <a:gd name="f352" fmla="*/ 1386 f270 1"/>
                    <a:gd name="f353" fmla="*/ 428 f271 1"/>
                    <a:gd name="f354" fmla="*/ 1392 f270 1"/>
                    <a:gd name="f355" fmla="*/ 450 f271 1"/>
                    <a:gd name="f356" fmla="*/ 474 f271 1"/>
                    <a:gd name="f357" fmla="*/ 1380 f270 1"/>
                    <a:gd name="f358" fmla="*/ 496 f271 1"/>
                    <a:gd name="f359" fmla="*/ 526 f271 1"/>
                    <a:gd name="f360" fmla="*/ 1374 f270 1"/>
                    <a:gd name="f361" fmla="*/ 598 f271 1"/>
                    <a:gd name="f362" fmla="*/ 1314 f270 1"/>
                    <a:gd name="f363" fmla="*/ 616 f271 1"/>
                    <a:gd name="f364" fmla="*/ 1292 f270 1"/>
                    <a:gd name="f365" fmla="*/ 630 f271 1"/>
                    <a:gd name="f366" fmla="*/ 1178 f270 1"/>
                    <a:gd name="f367" fmla="*/ 608 f271 1"/>
                    <a:gd name="f368" fmla="*/ 1104 f270 1"/>
                    <a:gd name="f369" fmla="*/ 714 f271 1"/>
                    <a:gd name="f370" fmla="*/ 1124 f270 1"/>
                    <a:gd name="f371" fmla="*/ 866 f271 1"/>
                    <a:gd name="f372" fmla="*/ 1044 f271 1"/>
                    <a:gd name="f373" fmla="*/ 966 f270 1"/>
                    <a:gd name="f374" fmla="*/ 1210 f271 1"/>
                    <a:gd name="f375" fmla="*/ 382 f271 1"/>
                    <a:gd name="f376" fmla="*/ f272 1 f2"/>
                    <a:gd name="f377" fmla="*/ f275 1 1216"/>
                    <a:gd name="f378" fmla="*/ f276 1 1392"/>
                    <a:gd name="f379" fmla="*/ f277 1 1216"/>
                    <a:gd name="f380" fmla="*/ f278 1 1392"/>
                    <a:gd name="f381" fmla="*/ f279 1 1216"/>
                    <a:gd name="f382" fmla="*/ f280 1 1392"/>
                    <a:gd name="f383" fmla="*/ f281 1 1216"/>
                    <a:gd name="f384" fmla="*/ f282 1 1392"/>
                    <a:gd name="f385" fmla="*/ f283 1 1216"/>
                    <a:gd name="f386" fmla="*/ f284 1 1392"/>
                    <a:gd name="f387" fmla="*/ f285 1 1216"/>
                    <a:gd name="f388" fmla="*/ f286 1 1392"/>
                    <a:gd name="f389" fmla="*/ f287 1 1216"/>
                    <a:gd name="f390" fmla="*/ f288 1 1392"/>
                    <a:gd name="f391" fmla="*/ f289 1 1216"/>
                    <a:gd name="f392" fmla="*/ f290 1 1392"/>
                    <a:gd name="f393" fmla="*/ f291 1 1216"/>
                    <a:gd name="f394" fmla="*/ f292 1 1392"/>
                    <a:gd name="f395" fmla="*/ f293 1 1216"/>
                    <a:gd name="f396" fmla="*/ f294 1 1392"/>
                    <a:gd name="f397" fmla="*/ f295 1 1216"/>
                    <a:gd name="f398" fmla="*/ f296 1 1392"/>
                    <a:gd name="f399" fmla="*/ f297 1 1216"/>
                    <a:gd name="f400" fmla="*/ f298 1 1392"/>
                    <a:gd name="f401" fmla="*/ f299 1 1216"/>
                    <a:gd name="f402" fmla="*/ f300 1 1216"/>
                    <a:gd name="f403" fmla="*/ f301 1 1392"/>
                    <a:gd name="f404" fmla="*/ f302 1 1216"/>
                    <a:gd name="f405" fmla="*/ f303 1 1392"/>
                    <a:gd name="f406" fmla="*/ f304 1 1216"/>
                    <a:gd name="f407" fmla="*/ f305 1 1392"/>
                    <a:gd name="f408" fmla="*/ f306 1 1216"/>
                    <a:gd name="f409" fmla="*/ f307 1 1392"/>
                    <a:gd name="f410" fmla="*/ f308 1 1216"/>
                    <a:gd name="f411" fmla="*/ f309 1 1392"/>
                    <a:gd name="f412" fmla="*/ f310 1 1216"/>
                    <a:gd name="f413" fmla="*/ f311 1 1392"/>
                    <a:gd name="f414" fmla="*/ f312 1 1216"/>
                    <a:gd name="f415" fmla="*/ f313 1 1392"/>
                    <a:gd name="f416" fmla="*/ f314 1 1392"/>
                    <a:gd name="f417" fmla="*/ f315 1 1216"/>
                    <a:gd name="f418" fmla="*/ f316 1 1392"/>
                    <a:gd name="f419" fmla="*/ f317 1 1216"/>
                    <a:gd name="f420" fmla="*/ f318 1 1392"/>
                    <a:gd name="f421" fmla="*/ f319 1 1216"/>
                    <a:gd name="f422" fmla="*/ f320 1 1392"/>
                    <a:gd name="f423" fmla="*/ f321 1 1216"/>
                    <a:gd name="f424" fmla="*/ f322 1 1392"/>
                    <a:gd name="f425" fmla="*/ f323 1 1216"/>
                    <a:gd name="f426" fmla="*/ f324 1 1392"/>
                    <a:gd name="f427" fmla="*/ f325 1 1392"/>
                    <a:gd name="f428" fmla="*/ f326 1 1216"/>
                    <a:gd name="f429" fmla="*/ f327 1 1392"/>
                    <a:gd name="f430" fmla="*/ f328 1 1216"/>
                    <a:gd name="f431" fmla="*/ f329 1 1392"/>
                    <a:gd name="f432" fmla="*/ f330 1 1216"/>
                    <a:gd name="f433" fmla="*/ f331 1 1392"/>
                    <a:gd name="f434" fmla="*/ f332 1 1216"/>
                    <a:gd name="f435" fmla="*/ f333 1 1392"/>
                    <a:gd name="f436" fmla="*/ f334 1 1216"/>
                    <a:gd name="f437" fmla="*/ f335 1 1392"/>
                    <a:gd name="f438" fmla="*/ f336 1 1216"/>
                    <a:gd name="f439" fmla="*/ f337 1 1392"/>
                    <a:gd name="f440" fmla="*/ f338 1 1216"/>
                    <a:gd name="f441" fmla="*/ f339 1 1392"/>
                    <a:gd name="f442" fmla="*/ f340 1 1216"/>
                    <a:gd name="f443" fmla="*/ f341 1 1392"/>
                    <a:gd name="f444" fmla="*/ f342 1 1216"/>
                    <a:gd name="f445" fmla="*/ f343 1 1392"/>
                    <a:gd name="f446" fmla="*/ f344 1 1216"/>
                    <a:gd name="f447" fmla="*/ f345 1 1392"/>
                    <a:gd name="f448" fmla="*/ f346 1 1216"/>
                    <a:gd name="f449" fmla="*/ f347 1 1392"/>
                    <a:gd name="f450" fmla="*/ f348 1 1216"/>
                    <a:gd name="f451" fmla="*/ f349 1 1392"/>
                    <a:gd name="f452" fmla="*/ f350 1 1216"/>
                    <a:gd name="f453" fmla="*/ f351 1 1216"/>
                    <a:gd name="f454" fmla="*/ f352 1 1392"/>
                    <a:gd name="f455" fmla="*/ f353 1 1216"/>
                    <a:gd name="f456" fmla="*/ f354 1 1392"/>
                    <a:gd name="f457" fmla="*/ f355 1 1216"/>
                    <a:gd name="f458" fmla="*/ f356 1 1216"/>
                    <a:gd name="f459" fmla="*/ f357 1 1392"/>
                    <a:gd name="f460" fmla="*/ f358 1 1216"/>
                    <a:gd name="f461" fmla="*/ f359 1 1216"/>
                    <a:gd name="f462" fmla="*/ f360 1 1392"/>
                    <a:gd name="f463" fmla="*/ f361 1 1216"/>
                    <a:gd name="f464" fmla="*/ f362 1 1392"/>
                    <a:gd name="f465" fmla="*/ f363 1 1216"/>
                    <a:gd name="f466" fmla="*/ f364 1 1392"/>
                    <a:gd name="f467" fmla="*/ f365 1 1216"/>
                    <a:gd name="f468" fmla="*/ f366 1 1392"/>
                    <a:gd name="f469" fmla="*/ f367 1 1216"/>
                    <a:gd name="f470" fmla="*/ f368 1 1392"/>
                    <a:gd name="f471" fmla="*/ f369 1 1216"/>
                    <a:gd name="f472" fmla="*/ f370 1 1392"/>
                    <a:gd name="f473" fmla="*/ f371 1 1216"/>
                    <a:gd name="f474" fmla="*/ f372 1 1216"/>
                    <a:gd name="f475" fmla="*/ f373 1 1392"/>
                    <a:gd name="f476" fmla="*/ f374 1 1216"/>
                    <a:gd name="f477" fmla="*/ f375 1 1216"/>
                    <a:gd name="f478" fmla="*/ 0 1 f273"/>
                    <a:gd name="f479" fmla="*/ f6 1 f273"/>
                    <a:gd name="f480" fmla="*/ 0 1 f274"/>
                    <a:gd name="f481" fmla="*/ f7 1 f274"/>
                    <a:gd name="f482" fmla="+- f376 0 f1"/>
                    <a:gd name="f483" fmla="*/ f377 1 f273"/>
                    <a:gd name="f484" fmla="*/ f378 1 f274"/>
                    <a:gd name="f485" fmla="*/ f379 1 f273"/>
                    <a:gd name="f486" fmla="*/ f380 1 f274"/>
                    <a:gd name="f487" fmla="*/ f381 1 f273"/>
                    <a:gd name="f488" fmla="*/ f382 1 f274"/>
                    <a:gd name="f489" fmla="*/ f383 1 f273"/>
                    <a:gd name="f490" fmla="*/ f384 1 f274"/>
                    <a:gd name="f491" fmla="*/ f385 1 f273"/>
                    <a:gd name="f492" fmla="*/ f386 1 f274"/>
                    <a:gd name="f493" fmla="*/ f387 1 f273"/>
                    <a:gd name="f494" fmla="*/ f388 1 f274"/>
                    <a:gd name="f495" fmla="*/ f389 1 f273"/>
                    <a:gd name="f496" fmla="*/ f390 1 f274"/>
                    <a:gd name="f497" fmla="*/ f391 1 f273"/>
                    <a:gd name="f498" fmla="*/ f392 1 f274"/>
                    <a:gd name="f499" fmla="*/ f393 1 f273"/>
                    <a:gd name="f500" fmla="*/ f394 1 f274"/>
                    <a:gd name="f501" fmla="*/ f395 1 f273"/>
                    <a:gd name="f502" fmla="*/ f396 1 f274"/>
                    <a:gd name="f503" fmla="*/ f397 1 f273"/>
                    <a:gd name="f504" fmla="*/ f398 1 f274"/>
                    <a:gd name="f505" fmla="*/ f399 1 f273"/>
                    <a:gd name="f506" fmla="*/ f400 1 f274"/>
                    <a:gd name="f507" fmla="*/ f401 1 f273"/>
                    <a:gd name="f508" fmla="*/ f402 1 f273"/>
                    <a:gd name="f509" fmla="*/ f403 1 f274"/>
                    <a:gd name="f510" fmla="*/ f404 1 f273"/>
                    <a:gd name="f511" fmla="*/ f405 1 f274"/>
                    <a:gd name="f512" fmla="*/ f406 1 f273"/>
                    <a:gd name="f513" fmla="*/ f407 1 f274"/>
                    <a:gd name="f514" fmla="*/ f408 1 f273"/>
                    <a:gd name="f515" fmla="*/ f409 1 f274"/>
                    <a:gd name="f516" fmla="*/ f410 1 f273"/>
                    <a:gd name="f517" fmla="*/ f411 1 f274"/>
                    <a:gd name="f518" fmla="*/ f412 1 f273"/>
                    <a:gd name="f519" fmla="*/ f413 1 f274"/>
                    <a:gd name="f520" fmla="*/ f414 1 f273"/>
                    <a:gd name="f521" fmla="*/ f415 1 f274"/>
                    <a:gd name="f522" fmla="*/ f416 1 f274"/>
                    <a:gd name="f523" fmla="*/ f417 1 f273"/>
                    <a:gd name="f524" fmla="*/ f418 1 f274"/>
                    <a:gd name="f525" fmla="*/ f419 1 f273"/>
                    <a:gd name="f526" fmla="*/ f420 1 f274"/>
                    <a:gd name="f527" fmla="*/ f421 1 f273"/>
                    <a:gd name="f528" fmla="*/ f422 1 f274"/>
                    <a:gd name="f529" fmla="*/ f423 1 f273"/>
                    <a:gd name="f530" fmla="*/ f424 1 f274"/>
                    <a:gd name="f531" fmla="*/ f425 1 f273"/>
                    <a:gd name="f532" fmla="*/ f426 1 f274"/>
                    <a:gd name="f533" fmla="*/ f427 1 f274"/>
                    <a:gd name="f534" fmla="*/ f428 1 f273"/>
                    <a:gd name="f535" fmla="*/ f429 1 f274"/>
                    <a:gd name="f536" fmla="*/ f430 1 f273"/>
                    <a:gd name="f537" fmla="*/ f431 1 f274"/>
                    <a:gd name="f538" fmla="*/ f432 1 f273"/>
                    <a:gd name="f539" fmla="*/ f433 1 f274"/>
                    <a:gd name="f540" fmla="*/ f434 1 f273"/>
                    <a:gd name="f541" fmla="*/ f435 1 f274"/>
                    <a:gd name="f542" fmla="*/ f436 1 f273"/>
                    <a:gd name="f543" fmla="*/ f437 1 f274"/>
                    <a:gd name="f544" fmla="*/ f438 1 f273"/>
                    <a:gd name="f545" fmla="*/ f439 1 f274"/>
                    <a:gd name="f546" fmla="*/ f440 1 f273"/>
                    <a:gd name="f547" fmla="*/ f441 1 f274"/>
                    <a:gd name="f548" fmla="*/ f442 1 f273"/>
                    <a:gd name="f549" fmla="*/ f443 1 f274"/>
                    <a:gd name="f550" fmla="*/ f444 1 f273"/>
                    <a:gd name="f551" fmla="*/ f445 1 f274"/>
                    <a:gd name="f552" fmla="*/ f446 1 f273"/>
                    <a:gd name="f553" fmla="*/ f447 1 f274"/>
                    <a:gd name="f554" fmla="*/ f448 1 f273"/>
                    <a:gd name="f555" fmla="*/ f449 1 f274"/>
                    <a:gd name="f556" fmla="*/ f450 1 f273"/>
                    <a:gd name="f557" fmla="*/ f451 1 f274"/>
                    <a:gd name="f558" fmla="*/ f452 1 f273"/>
                    <a:gd name="f559" fmla="*/ f453 1 f273"/>
                    <a:gd name="f560" fmla="*/ f454 1 f274"/>
                    <a:gd name="f561" fmla="*/ f455 1 f273"/>
                    <a:gd name="f562" fmla="*/ f456 1 f274"/>
                    <a:gd name="f563" fmla="*/ f457 1 f273"/>
                    <a:gd name="f564" fmla="*/ f458 1 f273"/>
                    <a:gd name="f565" fmla="*/ f459 1 f274"/>
                    <a:gd name="f566" fmla="*/ f460 1 f273"/>
                    <a:gd name="f567" fmla="*/ f461 1 f273"/>
                    <a:gd name="f568" fmla="*/ f462 1 f274"/>
                    <a:gd name="f569" fmla="*/ f463 1 f273"/>
                    <a:gd name="f570" fmla="*/ f464 1 f274"/>
                    <a:gd name="f571" fmla="*/ f465 1 f273"/>
                    <a:gd name="f572" fmla="*/ f466 1 f274"/>
                    <a:gd name="f573" fmla="*/ f467 1 f273"/>
                    <a:gd name="f574" fmla="*/ f468 1 f274"/>
                    <a:gd name="f575" fmla="*/ f469 1 f273"/>
                    <a:gd name="f576" fmla="*/ f470 1 f274"/>
                    <a:gd name="f577" fmla="*/ f471 1 f273"/>
                    <a:gd name="f578" fmla="*/ f472 1 f274"/>
                    <a:gd name="f579" fmla="*/ f473 1 f273"/>
                    <a:gd name="f580" fmla="*/ f474 1 f273"/>
                    <a:gd name="f581" fmla="*/ f475 1 f274"/>
                    <a:gd name="f582" fmla="*/ f476 1 f273"/>
                    <a:gd name="f583" fmla="*/ f477 1 f273"/>
                    <a:gd name="f584" fmla="*/ f478 f268 1"/>
                    <a:gd name="f585" fmla="*/ f479 f268 1"/>
                    <a:gd name="f586" fmla="*/ f481 f269 1"/>
                    <a:gd name="f587" fmla="*/ f480 f269 1"/>
                    <a:gd name="f588" fmla="*/ f483 f268 1"/>
                    <a:gd name="f589" fmla="*/ f484 f269 1"/>
                    <a:gd name="f590" fmla="*/ f485 f268 1"/>
                    <a:gd name="f591" fmla="*/ f486 f269 1"/>
                    <a:gd name="f592" fmla="*/ f487 f268 1"/>
                    <a:gd name="f593" fmla="*/ f488 f269 1"/>
                    <a:gd name="f594" fmla="*/ f489 f268 1"/>
                    <a:gd name="f595" fmla="*/ f490 f269 1"/>
                    <a:gd name="f596" fmla="*/ f491 f268 1"/>
                    <a:gd name="f597" fmla="*/ f492 f269 1"/>
                    <a:gd name="f598" fmla="*/ f493 f268 1"/>
                    <a:gd name="f599" fmla="*/ f494 f269 1"/>
                    <a:gd name="f600" fmla="*/ f495 f268 1"/>
                    <a:gd name="f601" fmla="*/ f496 f269 1"/>
                    <a:gd name="f602" fmla="*/ f497 f268 1"/>
                    <a:gd name="f603" fmla="*/ f498 f269 1"/>
                    <a:gd name="f604" fmla="*/ f499 f268 1"/>
                    <a:gd name="f605" fmla="*/ f500 f269 1"/>
                    <a:gd name="f606" fmla="*/ f501 f268 1"/>
                    <a:gd name="f607" fmla="*/ f502 f269 1"/>
                    <a:gd name="f608" fmla="*/ f503 f268 1"/>
                    <a:gd name="f609" fmla="*/ f504 f269 1"/>
                    <a:gd name="f610" fmla="*/ f505 f268 1"/>
                    <a:gd name="f611" fmla="*/ f506 f269 1"/>
                    <a:gd name="f612" fmla="*/ f507 f268 1"/>
                    <a:gd name="f613" fmla="*/ f508 f268 1"/>
                    <a:gd name="f614" fmla="*/ f509 f269 1"/>
                    <a:gd name="f615" fmla="*/ f510 f268 1"/>
                    <a:gd name="f616" fmla="*/ f511 f269 1"/>
                    <a:gd name="f617" fmla="*/ f512 f268 1"/>
                    <a:gd name="f618" fmla="*/ f513 f269 1"/>
                    <a:gd name="f619" fmla="*/ f514 f268 1"/>
                    <a:gd name="f620" fmla="*/ f515 f269 1"/>
                    <a:gd name="f621" fmla="*/ f516 f268 1"/>
                    <a:gd name="f622" fmla="*/ f517 f269 1"/>
                    <a:gd name="f623" fmla="*/ f518 f268 1"/>
                    <a:gd name="f624" fmla="*/ f519 f269 1"/>
                    <a:gd name="f625" fmla="*/ f520 f268 1"/>
                    <a:gd name="f626" fmla="*/ f521 f269 1"/>
                    <a:gd name="f627" fmla="*/ f522 f269 1"/>
                    <a:gd name="f628" fmla="*/ f523 f268 1"/>
                    <a:gd name="f629" fmla="*/ f524 f269 1"/>
                    <a:gd name="f630" fmla="*/ f525 f268 1"/>
                    <a:gd name="f631" fmla="*/ f526 f269 1"/>
                    <a:gd name="f632" fmla="*/ f527 f268 1"/>
                    <a:gd name="f633" fmla="*/ f528 f269 1"/>
                    <a:gd name="f634" fmla="*/ f529 f268 1"/>
                    <a:gd name="f635" fmla="*/ f530 f269 1"/>
                    <a:gd name="f636" fmla="*/ f531 f268 1"/>
                    <a:gd name="f637" fmla="*/ f532 f269 1"/>
                    <a:gd name="f638" fmla="*/ f533 f269 1"/>
                    <a:gd name="f639" fmla="*/ f534 f268 1"/>
                    <a:gd name="f640" fmla="*/ f535 f269 1"/>
                    <a:gd name="f641" fmla="*/ f536 f268 1"/>
                    <a:gd name="f642" fmla="*/ f537 f269 1"/>
                    <a:gd name="f643" fmla="*/ f538 f268 1"/>
                    <a:gd name="f644" fmla="*/ f539 f269 1"/>
                    <a:gd name="f645" fmla="*/ f540 f268 1"/>
                    <a:gd name="f646" fmla="*/ f541 f269 1"/>
                    <a:gd name="f647" fmla="*/ f542 f268 1"/>
                    <a:gd name="f648" fmla="*/ f543 f269 1"/>
                    <a:gd name="f649" fmla="*/ f544 f268 1"/>
                    <a:gd name="f650" fmla="*/ f545 f269 1"/>
                    <a:gd name="f651" fmla="*/ f546 f268 1"/>
                    <a:gd name="f652" fmla="*/ f547 f269 1"/>
                    <a:gd name="f653" fmla="*/ f548 f268 1"/>
                    <a:gd name="f654" fmla="*/ f549 f269 1"/>
                    <a:gd name="f655" fmla="*/ f550 f268 1"/>
                    <a:gd name="f656" fmla="*/ f551 f269 1"/>
                    <a:gd name="f657" fmla="*/ f552 f268 1"/>
                    <a:gd name="f658" fmla="*/ f553 f269 1"/>
                    <a:gd name="f659" fmla="*/ f554 f268 1"/>
                    <a:gd name="f660" fmla="*/ f555 f269 1"/>
                    <a:gd name="f661" fmla="*/ f556 f268 1"/>
                    <a:gd name="f662" fmla="*/ f557 f269 1"/>
                    <a:gd name="f663" fmla="*/ f558 f268 1"/>
                    <a:gd name="f664" fmla="*/ f559 f268 1"/>
                    <a:gd name="f665" fmla="*/ f560 f269 1"/>
                    <a:gd name="f666" fmla="*/ f561 f268 1"/>
                    <a:gd name="f667" fmla="*/ f562 f269 1"/>
                    <a:gd name="f668" fmla="*/ f563 f268 1"/>
                    <a:gd name="f669" fmla="*/ f564 f268 1"/>
                    <a:gd name="f670" fmla="*/ f565 f269 1"/>
                    <a:gd name="f671" fmla="*/ f566 f268 1"/>
                    <a:gd name="f672" fmla="*/ f567 f268 1"/>
                    <a:gd name="f673" fmla="*/ f568 f269 1"/>
                    <a:gd name="f674" fmla="*/ f569 f268 1"/>
                    <a:gd name="f675" fmla="*/ f570 f269 1"/>
                    <a:gd name="f676" fmla="*/ f571 f268 1"/>
                    <a:gd name="f677" fmla="*/ f572 f269 1"/>
                    <a:gd name="f678" fmla="*/ f573 f268 1"/>
                    <a:gd name="f679" fmla="*/ f574 f269 1"/>
                    <a:gd name="f680" fmla="*/ f575 f268 1"/>
                    <a:gd name="f681" fmla="*/ f576 f269 1"/>
                    <a:gd name="f682" fmla="*/ f577 f268 1"/>
                    <a:gd name="f683" fmla="*/ f578 f269 1"/>
                    <a:gd name="f684" fmla="*/ f579 f268 1"/>
                    <a:gd name="f685" fmla="*/ f580 f268 1"/>
                    <a:gd name="f686" fmla="*/ f581 f269 1"/>
                    <a:gd name="f687" fmla="*/ f582 f268 1"/>
                    <a:gd name="f688" fmla="*/ f583 f26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82">
                      <a:pos x="f588" y="f589"/>
                    </a:cxn>
                    <a:cxn ang="f482">
                      <a:pos x="f590" y="f591"/>
                    </a:cxn>
                    <a:cxn ang="f482">
                      <a:pos x="f592" y="f593"/>
                    </a:cxn>
                    <a:cxn ang="f482">
                      <a:pos x="f594" y="f595"/>
                    </a:cxn>
                    <a:cxn ang="f482">
                      <a:pos x="f596" y="f597"/>
                    </a:cxn>
                    <a:cxn ang="f482">
                      <a:pos x="f598" y="f599"/>
                    </a:cxn>
                    <a:cxn ang="f482">
                      <a:pos x="f600" y="f601"/>
                    </a:cxn>
                    <a:cxn ang="f482">
                      <a:pos x="f602" y="f603"/>
                    </a:cxn>
                    <a:cxn ang="f482">
                      <a:pos x="f604" y="f605"/>
                    </a:cxn>
                    <a:cxn ang="f482">
                      <a:pos x="f606" y="f607"/>
                    </a:cxn>
                    <a:cxn ang="f482">
                      <a:pos x="f608" y="f609"/>
                    </a:cxn>
                    <a:cxn ang="f482">
                      <a:pos x="f610" y="f611"/>
                    </a:cxn>
                    <a:cxn ang="f482">
                      <a:pos x="f612" y="f611"/>
                    </a:cxn>
                    <a:cxn ang="f482">
                      <a:pos x="f613" y="f614"/>
                    </a:cxn>
                    <a:cxn ang="f482">
                      <a:pos x="f615" y="f616"/>
                    </a:cxn>
                    <a:cxn ang="f482">
                      <a:pos x="f617" y="f618"/>
                    </a:cxn>
                    <a:cxn ang="f482">
                      <a:pos x="f619" y="f620"/>
                    </a:cxn>
                    <a:cxn ang="f482">
                      <a:pos x="f621" y="f622"/>
                    </a:cxn>
                    <a:cxn ang="f482">
                      <a:pos x="f623" y="f624"/>
                    </a:cxn>
                    <a:cxn ang="f482">
                      <a:pos x="f625" y="f626"/>
                    </a:cxn>
                    <a:cxn ang="f482">
                      <a:pos x="f625" y="f627"/>
                    </a:cxn>
                    <a:cxn ang="f482">
                      <a:pos x="f628" y="f629"/>
                    </a:cxn>
                    <a:cxn ang="f482">
                      <a:pos x="f630" y="f631"/>
                    </a:cxn>
                    <a:cxn ang="f482">
                      <a:pos x="f632" y="f633"/>
                    </a:cxn>
                    <a:cxn ang="f482">
                      <a:pos x="f634" y="f635"/>
                    </a:cxn>
                    <a:cxn ang="f482">
                      <a:pos x="f636" y="f637"/>
                    </a:cxn>
                    <a:cxn ang="f482">
                      <a:pos x="f623" y="f638"/>
                    </a:cxn>
                    <a:cxn ang="f482">
                      <a:pos x="f639" y="f640"/>
                    </a:cxn>
                    <a:cxn ang="f482">
                      <a:pos x="f641" y="f642"/>
                    </a:cxn>
                    <a:cxn ang="f482">
                      <a:pos x="f643" y="f644"/>
                    </a:cxn>
                    <a:cxn ang="f482">
                      <a:pos x="f645" y="f646"/>
                    </a:cxn>
                    <a:cxn ang="f482">
                      <a:pos x="f647" y="f648"/>
                    </a:cxn>
                    <a:cxn ang="f482">
                      <a:pos x="f649" y="f650"/>
                    </a:cxn>
                    <a:cxn ang="f482">
                      <a:pos x="f651" y="f652"/>
                    </a:cxn>
                    <a:cxn ang="f482">
                      <a:pos x="f653" y="f654"/>
                    </a:cxn>
                    <a:cxn ang="f482">
                      <a:pos x="f655" y="f656"/>
                    </a:cxn>
                    <a:cxn ang="f482">
                      <a:pos x="f657" y="f658"/>
                    </a:cxn>
                    <a:cxn ang="f482">
                      <a:pos x="f659" y="f660"/>
                    </a:cxn>
                    <a:cxn ang="f482">
                      <a:pos x="f661" y="f662"/>
                    </a:cxn>
                    <a:cxn ang="f482">
                      <a:pos x="f663" y="f660"/>
                    </a:cxn>
                    <a:cxn ang="f482">
                      <a:pos x="f664" y="f665"/>
                    </a:cxn>
                    <a:cxn ang="f482">
                      <a:pos x="f666" y="f667"/>
                    </a:cxn>
                    <a:cxn ang="f482">
                      <a:pos x="f668" y="f667"/>
                    </a:cxn>
                    <a:cxn ang="f482">
                      <a:pos x="f669" y="f670"/>
                    </a:cxn>
                    <a:cxn ang="f482">
                      <a:pos x="f671" y="f670"/>
                    </a:cxn>
                    <a:cxn ang="f482">
                      <a:pos x="f672" y="f673"/>
                    </a:cxn>
                    <a:cxn ang="f482">
                      <a:pos x="f674" y="f675"/>
                    </a:cxn>
                    <a:cxn ang="f482">
                      <a:pos x="f676" y="f677"/>
                    </a:cxn>
                    <a:cxn ang="f482">
                      <a:pos x="f678" y="f679"/>
                    </a:cxn>
                    <a:cxn ang="f482">
                      <a:pos x="f680" y="f681"/>
                    </a:cxn>
                    <a:cxn ang="f482">
                      <a:pos x="f682" y="f683"/>
                    </a:cxn>
                    <a:cxn ang="f482">
                      <a:pos x="f684" y="f650"/>
                    </a:cxn>
                    <a:cxn ang="f482">
                      <a:pos x="f685" y="f686"/>
                    </a:cxn>
                    <a:cxn ang="f482">
                      <a:pos x="f687" y="f603"/>
                    </a:cxn>
                    <a:cxn ang="f482">
                      <a:pos x="f688" y="f605"/>
                    </a:cxn>
                    <a:cxn ang="f482">
                      <a:pos x="f688" y="f605"/>
                    </a:cxn>
                  </a:cxnLst>
                  <a:rect l="f584" t="f587" r="f585" b="f586"/>
                  <a:pathLst>
                    <a:path w="1216" h="1392">
                      <a:moveTo>
                        <a:pt x="f6" y="f8"/>
                      </a:moveTo>
                      <a:lnTo>
                        <a:pt x="f6" y="f8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16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21" y="f22"/>
                      </a:lnTo>
                      <a:lnTo>
                        <a:pt x="f23" y="f24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9" y="f10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34" y="f35"/>
                      </a:lnTo>
                      <a:lnTo>
                        <a:pt x="f34" y="f35"/>
                      </a:lnTo>
                      <a:lnTo>
                        <a:pt x="f36" y="f37"/>
                      </a:lnTo>
                      <a:lnTo>
                        <a:pt x="f36" y="f37"/>
                      </a:lnTo>
                      <a:lnTo>
                        <a:pt x="f38" y="f39"/>
                      </a:lnTo>
                      <a:lnTo>
                        <a:pt x="f38" y="f40"/>
                      </a:lnTo>
                      <a:lnTo>
                        <a:pt x="f38" y="f40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5" y="f31"/>
                      </a:lnTo>
                      <a:lnTo>
                        <a:pt x="f43" y="f47"/>
                      </a:lnTo>
                      <a:lnTo>
                        <a:pt x="f41" y="f48"/>
                      </a:lnTo>
                      <a:lnTo>
                        <a:pt x="f41" y="f48"/>
                      </a:lnTo>
                      <a:lnTo>
                        <a:pt x="f49" y="f48"/>
                      </a:lnTo>
                      <a:lnTo>
                        <a:pt x="f50" y="f51"/>
                      </a:lnTo>
                      <a:lnTo>
                        <a:pt x="f49" y="f52"/>
                      </a:lnTo>
                      <a:lnTo>
                        <a:pt x="f53" y="f54"/>
                      </a:lnTo>
                      <a:lnTo>
                        <a:pt x="f53" y="f55"/>
                      </a:lnTo>
                      <a:lnTo>
                        <a:pt x="f38" y="f56"/>
                      </a:lnTo>
                      <a:lnTo>
                        <a:pt x="f36" y="f57"/>
                      </a:lnTo>
                      <a:lnTo>
                        <a:pt x="f36" y="f56"/>
                      </a:lnTo>
                      <a:lnTo>
                        <a:pt x="f58" y="f56"/>
                      </a:lnTo>
                      <a:lnTo>
                        <a:pt x="f59" y="f60"/>
                      </a:lnTo>
                      <a:lnTo>
                        <a:pt x="f61" y="f56"/>
                      </a:lnTo>
                      <a:lnTo>
                        <a:pt x="f62" y="f63"/>
                      </a:lnTo>
                      <a:lnTo>
                        <a:pt x="f64" y="f60"/>
                      </a:lnTo>
                      <a:lnTo>
                        <a:pt x="f65" y="f57"/>
                      </a:lnTo>
                      <a:lnTo>
                        <a:pt x="f65" y="f57"/>
                      </a:lnTo>
                      <a:lnTo>
                        <a:pt x="f65" y="f57"/>
                      </a:lnTo>
                      <a:lnTo>
                        <a:pt x="f66" y="f63"/>
                      </a:lnTo>
                      <a:lnTo>
                        <a:pt x="f66" y="f63"/>
                      </a:lnTo>
                      <a:lnTo>
                        <a:pt x="f67" y="f68"/>
                      </a:lnTo>
                      <a:lnTo>
                        <a:pt x="f69" y="f68"/>
                      </a:lnTo>
                      <a:lnTo>
                        <a:pt x="f70" y="f63"/>
                      </a:lnTo>
                      <a:lnTo>
                        <a:pt x="f71" y="f57"/>
                      </a:lnTo>
                      <a:lnTo>
                        <a:pt x="f71" y="f57"/>
                      </a:lnTo>
                      <a:lnTo>
                        <a:pt x="f72" y="f55"/>
                      </a:lnTo>
                      <a:lnTo>
                        <a:pt x="f72" y="f51"/>
                      </a:lnTo>
                      <a:lnTo>
                        <a:pt x="f72" y="f51"/>
                      </a:lnTo>
                      <a:lnTo>
                        <a:pt x="f73" y="f74"/>
                      </a:lnTo>
                      <a:lnTo>
                        <a:pt x="f75" y="f76"/>
                      </a:lnTo>
                      <a:lnTo>
                        <a:pt x="f77" y="f78"/>
                      </a:lnTo>
                      <a:lnTo>
                        <a:pt x="f73" y="f79"/>
                      </a:lnTo>
                      <a:lnTo>
                        <a:pt x="f80" y="f81"/>
                      </a:lnTo>
                      <a:lnTo>
                        <a:pt x="f75" y="f82"/>
                      </a:lnTo>
                      <a:lnTo>
                        <a:pt x="f83" y="f84"/>
                      </a:lnTo>
                      <a:lnTo>
                        <a:pt x="f85" y="f86"/>
                      </a:lnTo>
                      <a:lnTo>
                        <a:pt x="f87" y="f88"/>
                      </a:lnTo>
                      <a:lnTo>
                        <a:pt x="f89" y="f90"/>
                      </a:lnTo>
                      <a:lnTo>
                        <a:pt x="f89" y="f90"/>
                      </a:lnTo>
                      <a:lnTo>
                        <a:pt x="f91" y="f92"/>
                      </a:lnTo>
                      <a:lnTo>
                        <a:pt x="f93" y="f94"/>
                      </a:lnTo>
                      <a:lnTo>
                        <a:pt x="f95" y="f5"/>
                      </a:lnTo>
                      <a:lnTo>
                        <a:pt x="f96" y="f5"/>
                      </a:lnTo>
                      <a:lnTo>
                        <a:pt x="f96" y="f5"/>
                      </a:lnTo>
                      <a:lnTo>
                        <a:pt x="f97" y="f98"/>
                      </a:lnTo>
                      <a:lnTo>
                        <a:pt x="f99" y="f100"/>
                      </a:lnTo>
                      <a:lnTo>
                        <a:pt x="f101" y="f92"/>
                      </a:lnTo>
                      <a:lnTo>
                        <a:pt x="f102" y="f103"/>
                      </a:lnTo>
                      <a:lnTo>
                        <a:pt x="f104" y="f105"/>
                      </a:lnTo>
                      <a:lnTo>
                        <a:pt x="f5" y="f106"/>
                      </a:lnTo>
                      <a:lnTo>
                        <a:pt x="f5" y="f107"/>
                      </a:lnTo>
                      <a:lnTo>
                        <a:pt x="f101" y="f108"/>
                      </a:lnTo>
                      <a:lnTo>
                        <a:pt x="f101" y="f108"/>
                      </a:lnTo>
                      <a:lnTo>
                        <a:pt x="f109" y="f79"/>
                      </a:lnTo>
                      <a:lnTo>
                        <a:pt x="f5" y="f110"/>
                      </a:lnTo>
                      <a:lnTo>
                        <a:pt x="f5" y="f111"/>
                      </a:lnTo>
                      <a:lnTo>
                        <a:pt x="f5" y="f111"/>
                      </a:lnTo>
                      <a:lnTo>
                        <a:pt x="f90" y="f112"/>
                      </a:lnTo>
                      <a:lnTo>
                        <a:pt x="f90" y="f112"/>
                      </a:lnTo>
                      <a:lnTo>
                        <a:pt x="f113" y="f114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5" y="f126"/>
                      </a:lnTo>
                      <a:lnTo>
                        <a:pt x="f127" y="f128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5" y="f136"/>
                      </a:lnTo>
                      <a:lnTo>
                        <a:pt x="f137" y="f138"/>
                      </a:lnTo>
                      <a:lnTo>
                        <a:pt x="f139" y="f112"/>
                      </a:lnTo>
                      <a:lnTo>
                        <a:pt x="f137" y="f140"/>
                      </a:lnTo>
                      <a:lnTo>
                        <a:pt x="f141" y="f142"/>
                      </a:lnTo>
                      <a:lnTo>
                        <a:pt x="f143" y="f144"/>
                      </a:lnTo>
                      <a:lnTo>
                        <a:pt x="f145" y="f146"/>
                      </a:lnTo>
                      <a:lnTo>
                        <a:pt x="f101" y="f147"/>
                      </a:lnTo>
                      <a:lnTo>
                        <a:pt x="f115" y="f6"/>
                      </a:lnTo>
                      <a:lnTo>
                        <a:pt x="f148" y="f13"/>
                      </a:lnTo>
                      <a:lnTo>
                        <a:pt x="f149" y="f150"/>
                      </a:lnTo>
                      <a:lnTo>
                        <a:pt x="f95" y="f6"/>
                      </a:lnTo>
                      <a:lnTo>
                        <a:pt x="f151" y="f152"/>
                      </a:lnTo>
                      <a:lnTo>
                        <a:pt x="f119" y="f19"/>
                      </a:lnTo>
                      <a:lnTo>
                        <a:pt x="f2" y="f153"/>
                      </a:lnTo>
                      <a:lnTo>
                        <a:pt x="f154" y="f155"/>
                      </a:lnTo>
                      <a:lnTo>
                        <a:pt x="f156" y="f157"/>
                      </a:lnTo>
                      <a:lnTo>
                        <a:pt x="f129" y="f157"/>
                      </a:lnTo>
                      <a:lnTo>
                        <a:pt x="f158" y="f159"/>
                      </a:lnTo>
                      <a:lnTo>
                        <a:pt x="f87" y="f138"/>
                      </a:lnTo>
                      <a:lnTo>
                        <a:pt x="f160" y="f161"/>
                      </a:lnTo>
                      <a:lnTo>
                        <a:pt x="f162" y="f163"/>
                      </a:lnTo>
                      <a:lnTo>
                        <a:pt x="f164" y="f165"/>
                      </a:lnTo>
                      <a:lnTo>
                        <a:pt x="f166" y="f167"/>
                      </a:lnTo>
                      <a:lnTo>
                        <a:pt x="f168" y="f169"/>
                      </a:lnTo>
                      <a:lnTo>
                        <a:pt x="f168" y="f169"/>
                      </a:lnTo>
                      <a:lnTo>
                        <a:pt x="f170" y="f171"/>
                      </a:lnTo>
                      <a:lnTo>
                        <a:pt x="f170" y="f171"/>
                      </a:lnTo>
                      <a:lnTo>
                        <a:pt x="f172" y="f130"/>
                      </a:lnTo>
                      <a:lnTo>
                        <a:pt x="f173" y="f174"/>
                      </a:lnTo>
                      <a:lnTo>
                        <a:pt x="f123" y="f175"/>
                      </a:lnTo>
                      <a:lnTo>
                        <a:pt x="f123" y="f175"/>
                      </a:lnTo>
                      <a:lnTo>
                        <a:pt x="f176" y="f177"/>
                      </a:lnTo>
                      <a:lnTo>
                        <a:pt x="f125" y="f13"/>
                      </a:lnTo>
                      <a:lnTo>
                        <a:pt x="f178" y="f179"/>
                      </a:lnTo>
                      <a:lnTo>
                        <a:pt x="f178" y="f179"/>
                      </a:lnTo>
                      <a:lnTo>
                        <a:pt x="f87" y="f180"/>
                      </a:lnTo>
                      <a:lnTo>
                        <a:pt x="f87" y="f181"/>
                      </a:lnTo>
                      <a:lnTo>
                        <a:pt x="f178" y="f182"/>
                      </a:lnTo>
                      <a:lnTo>
                        <a:pt x="f183" y="f184"/>
                      </a:lnTo>
                      <a:lnTo>
                        <a:pt x="f185" y="f186"/>
                      </a:lnTo>
                      <a:lnTo>
                        <a:pt x="f162" y="f187"/>
                      </a:lnTo>
                      <a:lnTo>
                        <a:pt x="f162" y="f187"/>
                      </a:lnTo>
                      <a:lnTo>
                        <a:pt x="f188" y="f187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4"/>
                      </a:lnTo>
                      <a:lnTo>
                        <a:pt x="f193" y="f194"/>
                      </a:lnTo>
                      <a:lnTo>
                        <a:pt x="f195" y="f196"/>
                      </a:lnTo>
                      <a:lnTo>
                        <a:pt x="f173" y="f197"/>
                      </a:lnTo>
                      <a:lnTo>
                        <a:pt x="f85" y="f198"/>
                      </a:lnTo>
                      <a:lnTo>
                        <a:pt x="f199" y="f200"/>
                      </a:lnTo>
                      <a:lnTo>
                        <a:pt x="f201" y="f202"/>
                      </a:lnTo>
                      <a:lnTo>
                        <a:pt x="f203" y="f204"/>
                      </a:lnTo>
                      <a:lnTo>
                        <a:pt x="f203" y="f204"/>
                      </a:lnTo>
                      <a:lnTo>
                        <a:pt x="f205" y="f202"/>
                      </a:lnTo>
                      <a:lnTo>
                        <a:pt x="f206" y="f7"/>
                      </a:lnTo>
                      <a:lnTo>
                        <a:pt x="f62" y="f7"/>
                      </a:lnTo>
                      <a:lnTo>
                        <a:pt x="f62" y="f7"/>
                      </a:lnTo>
                      <a:lnTo>
                        <a:pt x="f34" y="f200"/>
                      </a:lnTo>
                      <a:lnTo>
                        <a:pt x="f34" y="f200"/>
                      </a:lnTo>
                      <a:lnTo>
                        <a:pt x="f41" y="f204"/>
                      </a:lnTo>
                      <a:lnTo>
                        <a:pt x="f45" y="f204"/>
                      </a:lnTo>
                      <a:lnTo>
                        <a:pt x="f207" y="f204"/>
                      </a:lnTo>
                      <a:lnTo>
                        <a:pt x="f208" y="f202"/>
                      </a:lnTo>
                      <a:lnTo>
                        <a:pt x="f208" y="f202"/>
                      </a:lnTo>
                      <a:lnTo>
                        <a:pt x="f209" y="f200"/>
                      </a:lnTo>
                      <a:lnTo>
                        <a:pt x="f210" y="f7"/>
                      </a:lnTo>
                      <a:lnTo>
                        <a:pt x="f211" y="f7"/>
                      </a:lnTo>
                      <a:lnTo>
                        <a:pt x="f211" y="f7"/>
                      </a:lnTo>
                      <a:lnTo>
                        <a:pt x="f212" y="f7"/>
                      </a:lnTo>
                      <a:lnTo>
                        <a:pt x="f212" y="f7"/>
                      </a:lnTo>
                      <a:lnTo>
                        <a:pt x="f213" y="f204"/>
                      </a:lnTo>
                      <a:lnTo>
                        <a:pt x="f214" y="f215"/>
                      </a:lnTo>
                      <a:lnTo>
                        <a:pt x="f214" y="f215"/>
                      </a:lnTo>
                      <a:lnTo>
                        <a:pt x="f216" y="f217"/>
                      </a:lnTo>
                      <a:lnTo>
                        <a:pt x="f30" y="f197"/>
                      </a:lnTo>
                      <a:lnTo>
                        <a:pt x="f218" y="f197"/>
                      </a:lnTo>
                      <a:lnTo>
                        <a:pt x="f219" y="f217"/>
                      </a:lnTo>
                      <a:lnTo>
                        <a:pt x="f219" y="f217"/>
                      </a:lnTo>
                      <a:lnTo>
                        <a:pt x="f220" y="f217"/>
                      </a:lnTo>
                      <a:lnTo>
                        <a:pt x="f221" y="f217"/>
                      </a:lnTo>
                      <a:lnTo>
                        <a:pt x="f222" y="f197"/>
                      </a:lnTo>
                      <a:lnTo>
                        <a:pt x="f223" y="f224"/>
                      </a:lnTo>
                      <a:lnTo>
                        <a:pt x="f225" y="f196"/>
                      </a:lnTo>
                      <a:lnTo>
                        <a:pt x="f226" y="f227"/>
                      </a:lnTo>
                      <a:lnTo>
                        <a:pt x="f29" y="f228"/>
                      </a:lnTo>
                      <a:lnTo>
                        <a:pt x="f229" y="f230"/>
                      </a:lnTo>
                      <a:lnTo>
                        <a:pt x="f229" y="f230"/>
                      </a:lnTo>
                      <a:lnTo>
                        <a:pt x="f231" y="f232"/>
                      </a:lnTo>
                      <a:lnTo>
                        <a:pt x="f233" y="f234"/>
                      </a:lnTo>
                      <a:lnTo>
                        <a:pt x="f235" y="f236"/>
                      </a:lnTo>
                      <a:lnTo>
                        <a:pt x="f235" y="f236"/>
                      </a:lnTo>
                      <a:lnTo>
                        <a:pt x="f237" y="f238"/>
                      </a:lnTo>
                      <a:lnTo>
                        <a:pt x="f239" y="f240"/>
                      </a:lnTo>
                      <a:lnTo>
                        <a:pt x="f241" y="f242"/>
                      </a:lnTo>
                      <a:lnTo>
                        <a:pt x="f241" y="f242"/>
                      </a:lnTo>
                      <a:lnTo>
                        <a:pt x="f243" y="f244"/>
                      </a:lnTo>
                      <a:lnTo>
                        <a:pt x="f243" y="f244"/>
                      </a:lnTo>
                      <a:lnTo>
                        <a:pt x="f245" y="f142"/>
                      </a:lnTo>
                      <a:lnTo>
                        <a:pt x="f246" y="f247"/>
                      </a:lnTo>
                      <a:lnTo>
                        <a:pt x="f248" y="f163"/>
                      </a:lnTo>
                      <a:lnTo>
                        <a:pt x="f249" y="f250"/>
                      </a:lnTo>
                      <a:lnTo>
                        <a:pt x="f251" y="f144"/>
                      </a:lnTo>
                      <a:lnTo>
                        <a:pt x="f252" y="f155"/>
                      </a:lnTo>
                      <a:lnTo>
                        <a:pt x="f51" y="f253"/>
                      </a:lnTo>
                      <a:lnTo>
                        <a:pt x="f254" y="f255"/>
                      </a:lnTo>
                      <a:lnTo>
                        <a:pt x="f256" y="f175"/>
                      </a:lnTo>
                      <a:lnTo>
                        <a:pt x="f257" y="f138"/>
                      </a:lnTo>
                      <a:lnTo>
                        <a:pt x="f258" y="f259"/>
                      </a:lnTo>
                      <a:lnTo>
                        <a:pt x="f260" y="f261"/>
                      </a:lnTo>
                      <a:lnTo>
                        <a:pt x="f134" y="f262"/>
                      </a:lnTo>
                      <a:lnTo>
                        <a:pt x="f263" y="f264"/>
                      </a:lnTo>
                      <a:lnTo>
                        <a:pt x="f265" y="f44"/>
                      </a:lnTo>
                      <a:lnTo>
                        <a:pt x="f266" y="f48"/>
                      </a:lnTo>
                      <a:lnTo>
                        <a:pt x="f266" y="f48"/>
                      </a:lnTo>
                      <a:lnTo>
                        <a:pt x="f9" y="f51"/>
                      </a:lnTo>
                      <a:lnTo>
                        <a:pt x="f6" y="f55"/>
                      </a:lnTo>
                      <a:lnTo>
                        <a:pt x="f6" y="f8"/>
                      </a:lnTo>
                      <a:close/>
                      <a:moveTo>
                        <a:pt x="f62" y="f55"/>
                      </a:moveTo>
                      <a:lnTo>
                        <a:pt x="f62" y="f55"/>
                      </a:lnTo>
                      <a:lnTo>
                        <a:pt x="f62" y="f55"/>
                      </a:lnTo>
                      <a:lnTo>
                        <a:pt x="f62" y="f55"/>
                      </a:lnTo>
                      <a:lnTo>
                        <a:pt x="f62" y="f55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06" name="Group 58">
                <a:extLst>
                  <a:ext uri="{FF2B5EF4-FFF2-40B4-BE49-F238E27FC236}">
                    <a16:creationId xmlns:a16="http://schemas.microsoft.com/office/drawing/2014/main" id="{281412D9-DE70-4ACA-8908-0B37D9F69634}"/>
                  </a:ext>
                </a:extLst>
              </p:cNvPr>
              <p:cNvGrpSpPr/>
              <p:nvPr/>
            </p:nvGrpSpPr>
            <p:grpSpPr>
              <a:xfrm>
                <a:off x="8121225" y="-18"/>
                <a:ext cx="1396371" cy="1091949"/>
                <a:chOff x="8121225" y="-18"/>
                <a:chExt cx="1396371" cy="1091949"/>
              </a:xfrm>
            </p:grpSpPr>
            <p:sp>
              <p:nvSpPr>
                <p:cNvPr id="107" name="Freeform 63">
                  <a:extLst>
                    <a:ext uri="{FF2B5EF4-FFF2-40B4-BE49-F238E27FC236}">
                      <a16:creationId xmlns:a16="http://schemas.microsoft.com/office/drawing/2014/main" id="{D5A69D1D-137F-4132-891B-AC3B414CF6D3}"/>
                    </a:ext>
                  </a:extLst>
                </p:cNvPr>
                <p:cNvSpPr/>
                <p:nvPr/>
              </p:nvSpPr>
              <p:spPr>
                <a:xfrm>
                  <a:off x="8488046" y="-18"/>
                  <a:ext cx="204761" cy="207587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44"/>
                    <a:gd name="f7" fmla="val 146"/>
                    <a:gd name="f8" fmla="val 132"/>
                    <a:gd name="f9" fmla="val 32"/>
                    <a:gd name="f10" fmla="val 22"/>
                    <a:gd name="f11" fmla="val 18"/>
                    <a:gd name="f12" fmla="val 4"/>
                    <a:gd name="f13" fmla="val 12"/>
                    <a:gd name="f14" fmla="val 2"/>
                    <a:gd name="f15" fmla="val 8"/>
                    <a:gd name="f16" fmla="val 6"/>
                    <a:gd name="f17" fmla="val 130"/>
                    <a:gd name="f18" fmla="val 136"/>
                    <a:gd name="f19" fmla="+- 0 0 -90"/>
                    <a:gd name="f20" fmla="*/ f3 1 144"/>
                    <a:gd name="f21" fmla="*/ f4 1 146"/>
                    <a:gd name="f22" fmla="+- f7 0 f5"/>
                    <a:gd name="f23" fmla="+- f6 0 f5"/>
                    <a:gd name="f24" fmla="*/ f19 f0 1"/>
                    <a:gd name="f25" fmla="*/ f23 1 144"/>
                    <a:gd name="f26" fmla="*/ f22 1 146"/>
                    <a:gd name="f27" fmla="*/ 144 f23 1"/>
                    <a:gd name="f28" fmla="*/ 146 f22 1"/>
                    <a:gd name="f29" fmla="*/ 132 f23 1"/>
                    <a:gd name="f30" fmla="*/ 132 f22 1"/>
                    <a:gd name="f31" fmla="*/ 32 f23 1"/>
                    <a:gd name="f32" fmla="*/ 22 f22 1"/>
                    <a:gd name="f33" fmla="*/ 18 f23 1"/>
                    <a:gd name="f34" fmla="*/ 4 f22 1"/>
                    <a:gd name="f35" fmla="*/ 12 f23 1"/>
                    <a:gd name="f36" fmla="*/ 2 f22 1"/>
                    <a:gd name="f37" fmla="*/ 8 f23 1"/>
                    <a:gd name="f38" fmla="*/ 0 f22 1"/>
                    <a:gd name="f39" fmla="*/ 0 f23 1"/>
                    <a:gd name="f40" fmla="*/ 6 f23 1"/>
                    <a:gd name="f41" fmla="*/ 22 f23 1"/>
                    <a:gd name="f42" fmla="*/ 18 f22 1"/>
                    <a:gd name="f43" fmla="*/ 130 f23 1"/>
                    <a:gd name="f44" fmla="*/ 136 f22 1"/>
                    <a:gd name="f45" fmla="*/ f24 1 f2"/>
                    <a:gd name="f46" fmla="*/ f27 1 144"/>
                    <a:gd name="f47" fmla="*/ f28 1 146"/>
                    <a:gd name="f48" fmla="*/ f29 1 144"/>
                    <a:gd name="f49" fmla="*/ f30 1 146"/>
                    <a:gd name="f50" fmla="*/ f31 1 144"/>
                    <a:gd name="f51" fmla="*/ f32 1 146"/>
                    <a:gd name="f52" fmla="*/ f33 1 144"/>
                    <a:gd name="f53" fmla="*/ f34 1 146"/>
                    <a:gd name="f54" fmla="*/ f35 1 144"/>
                    <a:gd name="f55" fmla="*/ f36 1 146"/>
                    <a:gd name="f56" fmla="*/ f37 1 144"/>
                    <a:gd name="f57" fmla="*/ f38 1 146"/>
                    <a:gd name="f58" fmla="*/ f39 1 144"/>
                    <a:gd name="f59" fmla="*/ f40 1 144"/>
                    <a:gd name="f60" fmla="*/ f41 1 144"/>
                    <a:gd name="f61" fmla="*/ f42 1 146"/>
                    <a:gd name="f62" fmla="*/ f43 1 144"/>
                    <a:gd name="f63" fmla="*/ f44 1 146"/>
                    <a:gd name="f64" fmla="*/ 0 1 f25"/>
                    <a:gd name="f65" fmla="*/ f6 1 f25"/>
                    <a:gd name="f66" fmla="*/ 0 1 f26"/>
                    <a:gd name="f67" fmla="*/ f7 1 f26"/>
                    <a:gd name="f68" fmla="+- f45 0 f1"/>
                    <a:gd name="f69" fmla="*/ f46 1 f25"/>
                    <a:gd name="f70" fmla="*/ f47 1 f26"/>
                    <a:gd name="f71" fmla="*/ f48 1 f25"/>
                    <a:gd name="f72" fmla="*/ f49 1 f26"/>
                    <a:gd name="f73" fmla="*/ f50 1 f25"/>
                    <a:gd name="f74" fmla="*/ f51 1 f26"/>
                    <a:gd name="f75" fmla="*/ f52 1 f25"/>
                    <a:gd name="f76" fmla="*/ f53 1 f26"/>
                    <a:gd name="f77" fmla="*/ f54 1 f25"/>
                    <a:gd name="f78" fmla="*/ f55 1 f26"/>
                    <a:gd name="f79" fmla="*/ f56 1 f25"/>
                    <a:gd name="f80" fmla="*/ f57 1 f26"/>
                    <a:gd name="f81" fmla="*/ f58 1 f25"/>
                    <a:gd name="f82" fmla="*/ f59 1 f25"/>
                    <a:gd name="f83" fmla="*/ f60 1 f25"/>
                    <a:gd name="f84" fmla="*/ f61 1 f26"/>
                    <a:gd name="f85" fmla="*/ f62 1 f25"/>
                    <a:gd name="f86" fmla="*/ f63 1 f26"/>
                    <a:gd name="f87" fmla="*/ f64 f20 1"/>
                    <a:gd name="f88" fmla="*/ f65 f20 1"/>
                    <a:gd name="f89" fmla="*/ f67 f21 1"/>
                    <a:gd name="f90" fmla="*/ f66 f21 1"/>
                    <a:gd name="f91" fmla="*/ f69 f20 1"/>
                    <a:gd name="f92" fmla="*/ f70 f21 1"/>
                    <a:gd name="f93" fmla="*/ f71 f20 1"/>
                    <a:gd name="f94" fmla="*/ f72 f21 1"/>
                    <a:gd name="f95" fmla="*/ f73 f20 1"/>
                    <a:gd name="f96" fmla="*/ f74 f21 1"/>
                    <a:gd name="f97" fmla="*/ f75 f20 1"/>
                    <a:gd name="f98" fmla="*/ f76 f21 1"/>
                    <a:gd name="f99" fmla="*/ f77 f20 1"/>
                    <a:gd name="f100" fmla="*/ f78 f21 1"/>
                    <a:gd name="f101" fmla="*/ f79 f20 1"/>
                    <a:gd name="f102" fmla="*/ f80 f21 1"/>
                    <a:gd name="f103" fmla="*/ f81 f20 1"/>
                    <a:gd name="f104" fmla="*/ f82 f20 1"/>
                    <a:gd name="f105" fmla="*/ f83 f20 1"/>
                    <a:gd name="f106" fmla="*/ f84 f21 1"/>
                    <a:gd name="f107" fmla="*/ f85 f20 1"/>
                    <a:gd name="f108" fmla="*/ f86 f2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8">
                      <a:pos x="f91" y="f92"/>
                    </a:cxn>
                    <a:cxn ang="f68">
                      <a:pos x="f91" y="f92"/>
                    </a:cxn>
                    <a:cxn ang="f68">
                      <a:pos x="f91" y="f92"/>
                    </a:cxn>
                    <a:cxn ang="f68">
                      <a:pos x="f91" y="f92"/>
                    </a:cxn>
                    <a:cxn ang="f68">
                      <a:pos x="f93" y="f94"/>
                    </a:cxn>
                    <a:cxn ang="f68">
                      <a:pos x="f95" y="f96"/>
                    </a:cxn>
                    <a:cxn ang="f68">
                      <a:pos x="f95" y="f96"/>
                    </a:cxn>
                    <a:cxn ang="f68">
                      <a:pos x="f97" y="f98"/>
                    </a:cxn>
                    <a:cxn ang="f68">
                      <a:pos x="f97" y="f98"/>
                    </a:cxn>
                    <a:cxn ang="f68">
                      <a:pos x="f99" y="f100"/>
                    </a:cxn>
                    <a:cxn ang="f68">
                      <a:pos x="f101" y="f102"/>
                    </a:cxn>
                    <a:cxn ang="f68">
                      <a:pos x="f101" y="f102"/>
                    </a:cxn>
                    <a:cxn ang="f68">
                      <a:pos x="f103" y="f102"/>
                    </a:cxn>
                    <a:cxn ang="f68">
                      <a:pos x="f103" y="f102"/>
                    </a:cxn>
                    <a:cxn ang="f68">
                      <a:pos x="f104" y="f98"/>
                    </a:cxn>
                    <a:cxn ang="f68">
                      <a:pos x="f104" y="f98"/>
                    </a:cxn>
                    <a:cxn ang="f68">
                      <a:pos x="f105" y="f106"/>
                    </a:cxn>
                    <a:cxn ang="f68">
                      <a:pos x="f107" y="f108"/>
                    </a:cxn>
                    <a:cxn ang="f68">
                      <a:pos x="f107" y="f108"/>
                    </a:cxn>
                    <a:cxn ang="f68">
                      <a:pos x="f91" y="f92"/>
                    </a:cxn>
                    <a:cxn ang="f68">
                      <a:pos x="f91" y="f92"/>
                    </a:cxn>
                  </a:cxnLst>
                  <a:rect l="f87" t="f90" r="f88" b="f89"/>
                  <a:pathLst>
                    <a:path w="144" h="146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8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13" y="f14"/>
                      </a:lnTo>
                      <a:lnTo>
                        <a:pt x="f15" y="f5"/>
                      </a:lnTo>
                      <a:lnTo>
                        <a:pt x="f15" y="f5"/>
                      </a:lnTo>
                      <a:lnTo>
                        <a:pt x="f5" y="f5"/>
                      </a:lnTo>
                      <a:lnTo>
                        <a:pt x="f5" y="f5"/>
                      </a:lnTo>
                      <a:lnTo>
                        <a:pt x="f16" y="f12"/>
                      </a:lnTo>
                      <a:lnTo>
                        <a:pt x="f16" y="f12"/>
                      </a:lnTo>
                      <a:lnTo>
                        <a:pt x="f10" y="f11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8" name="Freeform 64">
                  <a:extLst>
                    <a:ext uri="{FF2B5EF4-FFF2-40B4-BE49-F238E27FC236}">
                      <a16:creationId xmlns:a16="http://schemas.microsoft.com/office/drawing/2014/main" id="{E13699A2-B9FB-47C8-B808-69A94B92ACED}"/>
                    </a:ext>
                  </a:extLst>
                </p:cNvPr>
                <p:cNvSpPr/>
                <p:nvPr/>
              </p:nvSpPr>
              <p:spPr>
                <a:xfrm>
                  <a:off x="8695651" y="213256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09" name="Freeform 65">
                  <a:extLst>
                    <a:ext uri="{FF2B5EF4-FFF2-40B4-BE49-F238E27FC236}">
                      <a16:creationId xmlns:a16="http://schemas.microsoft.com/office/drawing/2014/main" id="{76C1DC01-0737-42D4-84D2-2630FF49CC5E}"/>
                    </a:ext>
                  </a:extLst>
                </p:cNvPr>
                <p:cNvSpPr/>
                <p:nvPr/>
              </p:nvSpPr>
              <p:spPr>
                <a:xfrm>
                  <a:off x="8704182" y="-18"/>
                  <a:ext cx="93854" cy="204743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66"/>
                    <a:gd name="f7" fmla="val 144"/>
                    <a:gd name="f8" fmla="val 2"/>
                    <a:gd name="f9" fmla="val 10"/>
                    <a:gd name="f10" fmla="val 130"/>
                    <a:gd name="f11" fmla="val 62"/>
                    <a:gd name="f12" fmla="val 14"/>
                    <a:gd name="f13" fmla="val 4"/>
                    <a:gd name="f14" fmla="val 56"/>
                    <a:gd name="f15" fmla="val 6"/>
                    <a:gd name="f16" fmla="val 128"/>
                    <a:gd name="f17" fmla="+- 0 0 -90"/>
                    <a:gd name="f18" fmla="*/ f3 1 66"/>
                    <a:gd name="f19" fmla="*/ f4 1 144"/>
                    <a:gd name="f20" fmla="+- f7 0 f5"/>
                    <a:gd name="f21" fmla="+- f6 0 f5"/>
                    <a:gd name="f22" fmla="*/ f17 f0 1"/>
                    <a:gd name="f23" fmla="*/ f21 1 66"/>
                    <a:gd name="f24" fmla="*/ f20 1 144"/>
                    <a:gd name="f25" fmla="*/ 2 f21 1"/>
                    <a:gd name="f26" fmla="*/ 144 f20 1"/>
                    <a:gd name="f27" fmla="*/ 10 f21 1"/>
                    <a:gd name="f28" fmla="*/ 130 f20 1"/>
                    <a:gd name="f29" fmla="*/ 62 f21 1"/>
                    <a:gd name="f30" fmla="*/ 14 f20 1"/>
                    <a:gd name="f31" fmla="*/ 66 f21 1"/>
                    <a:gd name="f32" fmla="*/ 4 f20 1"/>
                    <a:gd name="f33" fmla="*/ 2 f20 1"/>
                    <a:gd name="f34" fmla="*/ 0 f20 1"/>
                    <a:gd name="f35" fmla="*/ 56 f21 1"/>
                    <a:gd name="f36" fmla="*/ 6 f21 1"/>
                    <a:gd name="f37" fmla="*/ 128 f20 1"/>
                    <a:gd name="f38" fmla="*/ 0 f21 1"/>
                    <a:gd name="f39" fmla="*/ f22 1 f2"/>
                    <a:gd name="f40" fmla="*/ f25 1 66"/>
                    <a:gd name="f41" fmla="*/ f26 1 144"/>
                    <a:gd name="f42" fmla="*/ f27 1 66"/>
                    <a:gd name="f43" fmla="*/ f28 1 144"/>
                    <a:gd name="f44" fmla="*/ f29 1 66"/>
                    <a:gd name="f45" fmla="*/ f30 1 144"/>
                    <a:gd name="f46" fmla="*/ f31 1 66"/>
                    <a:gd name="f47" fmla="*/ f32 1 144"/>
                    <a:gd name="f48" fmla="*/ f33 1 144"/>
                    <a:gd name="f49" fmla="*/ f34 1 144"/>
                    <a:gd name="f50" fmla="*/ f35 1 66"/>
                    <a:gd name="f51" fmla="*/ f36 1 66"/>
                    <a:gd name="f52" fmla="*/ f37 1 144"/>
                    <a:gd name="f53" fmla="*/ f38 1 66"/>
                    <a:gd name="f54" fmla="*/ 0 1 f23"/>
                    <a:gd name="f55" fmla="*/ f6 1 f23"/>
                    <a:gd name="f56" fmla="*/ 0 1 f24"/>
                    <a:gd name="f57" fmla="*/ f7 1 f24"/>
                    <a:gd name="f58" fmla="+- f39 0 f1"/>
                    <a:gd name="f59" fmla="*/ f40 1 f23"/>
                    <a:gd name="f60" fmla="*/ f41 1 f24"/>
                    <a:gd name="f61" fmla="*/ f42 1 f23"/>
                    <a:gd name="f62" fmla="*/ f43 1 f24"/>
                    <a:gd name="f63" fmla="*/ f44 1 f23"/>
                    <a:gd name="f64" fmla="*/ f45 1 f24"/>
                    <a:gd name="f65" fmla="*/ f46 1 f23"/>
                    <a:gd name="f66" fmla="*/ f47 1 f24"/>
                    <a:gd name="f67" fmla="*/ f48 1 f24"/>
                    <a:gd name="f68" fmla="*/ f49 1 f24"/>
                    <a:gd name="f69" fmla="*/ f50 1 f23"/>
                    <a:gd name="f70" fmla="*/ f51 1 f23"/>
                    <a:gd name="f71" fmla="*/ f52 1 f24"/>
                    <a:gd name="f72" fmla="*/ f53 1 f23"/>
                    <a:gd name="f73" fmla="*/ f54 f18 1"/>
                    <a:gd name="f74" fmla="*/ f55 f18 1"/>
                    <a:gd name="f75" fmla="*/ f57 f19 1"/>
                    <a:gd name="f76" fmla="*/ f56 f19 1"/>
                    <a:gd name="f77" fmla="*/ f59 f18 1"/>
                    <a:gd name="f78" fmla="*/ f60 f19 1"/>
                    <a:gd name="f79" fmla="*/ f61 f18 1"/>
                    <a:gd name="f80" fmla="*/ f62 f19 1"/>
                    <a:gd name="f81" fmla="*/ f63 f18 1"/>
                    <a:gd name="f82" fmla="*/ f64 f19 1"/>
                    <a:gd name="f83" fmla="*/ f65 f18 1"/>
                    <a:gd name="f84" fmla="*/ f66 f19 1"/>
                    <a:gd name="f85" fmla="*/ f67 f19 1"/>
                    <a:gd name="f86" fmla="*/ f68 f19 1"/>
                    <a:gd name="f87" fmla="*/ f69 f18 1"/>
                    <a:gd name="f88" fmla="*/ f70 f18 1"/>
                    <a:gd name="f89" fmla="*/ f71 f19 1"/>
                    <a:gd name="f90" fmla="*/ f72 f18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8">
                      <a:pos x="f77" y="f78"/>
                    </a:cxn>
                    <a:cxn ang="f58">
                      <a:pos x="f77" y="f78"/>
                    </a:cxn>
                    <a:cxn ang="f58">
                      <a:pos x="f79" y="f80"/>
                    </a:cxn>
                    <a:cxn ang="f58">
                      <a:pos x="f81" y="f82"/>
                    </a:cxn>
                    <a:cxn ang="f58">
                      <a:pos x="f81" y="f82"/>
                    </a:cxn>
                    <a:cxn ang="f58">
                      <a:pos x="f83" y="f84"/>
                    </a:cxn>
                    <a:cxn ang="f58">
                      <a:pos x="f83" y="f85"/>
                    </a:cxn>
                    <a:cxn ang="f58">
                      <a:pos x="f83" y="f86"/>
                    </a:cxn>
                    <a:cxn ang="f58">
                      <a:pos x="f83" y="f86"/>
                    </a:cxn>
                    <a:cxn ang="f58">
                      <a:pos x="f81" y="f84"/>
                    </a:cxn>
                    <a:cxn ang="f58">
                      <a:pos x="f87" y="f82"/>
                    </a:cxn>
                    <a:cxn ang="f58">
                      <a:pos x="f88" y="f89"/>
                    </a:cxn>
                    <a:cxn ang="f58">
                      <a:pos x="f88" y="f89"/>
                    </a:cxn>
                    <a:cxn ang="f58">
                      <a:pos x="f90" y="f78"/>
                    </a:cxn>
                    <a:cxn ang="f58">
                      <a:pos x="f90" y="f78"/>
                    </a:cxn>
                    <a:cxn ang="f58">
                      <a:pos x="f90" y="f78"/>
                    </a:cxn>
                    <a:cxn ang="f58">
                      <a:pos x="f90" y="f78"/>
                    </a:cxn>
                    <a:cxn ang="f58">
                      <a:pos x="f77" y="f78"/>
                    </a:cxn>
                    <a:cxn ang="f58">
                      <a:pos x="f77" y="f78"/>
                    </a:cxn>
                  </a:cxnLst>
                  <a:rect l="f73" t="f76" r="f74" b="f75"/>
                  <a:pathLst>
                    <a:path w="66" h="144">
                      <a:moveTo>
                        <a:pt x="f8" y="f7"/>
                      </a:moveTo>
                      <a:lnTo>
                        <a:pt x="f8" y="f7"/>
                      </a:lnTo>
                      <a:lnTo>
                        <a:pt x="f9" y="f10"/>
                      </a:lnTo>
                      <a:lnTo>
                        <a:pt x="f11" y="f12"/>
                      </a:lnTo>
                      <a:lnTo>
                        <a:pt x="f11" y="f12"/>
                      </a:lnTo>
                      <a:lnTo>
                        <a:pt x="f6" y="f13"/>
                      </a:lnTo>
                      <a:lnTo>
                        <a:pt x="f6" y="f8"/>
                      </a:lnTo>
                      <a:lnTo>
                        <a:pt x="f6" y="f5"/>
                      </a:lnTo>
                      <a:lnTo>
                        <a:pt x="f6" y="f5"/>
                      </a:lnTo>
                      <a:lnTo>
                        <a:pt x="f11" y="f13"/>
                      </a:lnTo>
                      <a:lnTo>
                        <a:pt x="f14" y="f12"/>
                      </a:lnTo>
                      <a:lnTo>
                        <a:pt x="f15" y="f16"/>
                      </a:lnTo>
                      <a:lnTo>
                        <a:pt x="f15" y="f16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8" y="f7"/>
                      </a:lnTo>
                      <a:lnTo>
                        <a:pt x="f8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0" name="Freeform 66">
                  <a:extLst>
                    <a:ext uri="{FF2B5EF4-FFF2-40B4-BE49-F238E27FC236}">
                      <a16:creationId xmlns:a16="http://schemas.microsoft.com/office/drawing/2014/main" id="{63B09F56-5089-4689-A7CB-18C6DA3271D8}"/>
                    </a:ext>
                  </a:extLst>
                </p:cNvPr>
                <p:cNvSpPr/>
                <p:nvPr/>
              </p:nvSpPr>
              <p:spPr>
                <a:xfrm>
                  <a:off x="8121225" y="-18"/>
                  <a:ext cx="1396371" cy="1091949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982"/>
                    <a:gd name="f8" fmla="val 768"/>
                    <a:gd name="f9" fmla="val 676"/>
                    <a:gd name="f10" fmla="val 666"/>
                    <a:gd name="f11" fmla="val 14"/>
                    <a:gd name="f12" fmla="val 654"/>
                    <a:gd name="f13" fmla="val 36"/>
                    <a:gd name="f14" fmla="val 642"/>
                    <a:gd name="f15" fmla="val 58"/>
                    <a:gd name="f16" fmla="val 620"/>
                    <a:gd name="f17" fmla="val 104"/>
                    <a:gd name="f18" fmla="val 604"/>
                    <a:gd name="f19" fmla="val 146"/>
                    <a:gd name="f20" fmla="val 594"/>
                    <a:gd name="f21" fmla="val 174"/>
                    <a:gd name="f22" fmla="val 592"/>
                    <a:gd name="f23" fmla="val 170"/>
                    <a:gd name="f24" fmla="val 586"/>
                    <a:gd name="f25" fmla="val 164"/>
                    <a:gd name="f26" fmla="val 588"/>
                    <a:gd name="f27" fmla="val 160"/>
                    <a:gd name="f28" fmla="val 156"/>
                    <a:gd name="f29" fmla="val 152"/>
                    <a:gd name="f30" fmla="val 582"/>
                    <a:gd name="f31" fmla="val 148"/>
                    <a:gd name="f32" fmla="val 580"/>
                    <a:gd name="f33" fmla="val 574"/>
                    <a:gd name="f34" fmla="val 144"/>
                    <a:gd name="f35" fmla="val 572"/>
                    <a:gd name="f36" fmla="val 568"/>
                    <a:gd name="f37" fmla="val 564"/>
                    <a:gd name="f38" fmla="val 142"/>
                    <a:gd name="f39" fmla="val 562"/>
                    <a:gd name="f40" fmla="val 560"/>
                    <a:gd name="f41" fmla="val 558"/>
                    <a:gd name="f42" fmla="val 556"/>
                    <a:gd name="f43" fmla="val 150"/>
                    <a:gd name="f44" fmla="val 554"/>
                    <a:gd name="f45" fmla="val 550"/>
                    <a:gd name="f46" fmla="val 546"/>
                    <a:gd name="f47" fmla="val 154"/>
                    <a:gd name="f48" fmla="val 544"/>
                    <a:gd name="f49" fmla="val 158"/>
                    <a:gd name="f50" fmla="val 162"/>
                    <a:gd name="f51" fmla="val 548"/>
                    <a:gd name="f52" fmla="val 168"/>
                    <a:gd name="f53" fmla="val 542"/>
                    <a:gd name="f54" fmla="val 182"/>
                    <a:gd name="f55" fmla="val 522"/>
                    <a:gd name="f56" fmla="val 494"/>
                    <a:gd name="f57" fmla="val 124"/>
                    <a:gd name="f58" fmla="val 460"/>
                    <a:gd name="f59" fmla="val 88"/>
                    <a:gd name="f60" fmla="val 442"/>
                    <a:gd name="f61" fmla="val 70"/>
                    <a:gd name="f62" fmla="val 424"/>
                    <a:gd name="f63" fmla="val 54"/>
                    <a:gd name="f64" fmla="val 384"/>
                    <a:gd name="f65" fmla="val 26"/>
                    <a:gd name="f66" fmla="val 346"/>
                    <a:gd name="f67" fmla="val 8"/>
                    <a:gd name="f68" fmla="val 10"/>
                    <a:gd name="f69" fmla="val 28"/>
                    <a:gd name="f70" fmla="val 24"/>
                    <a:gd name="f71" fmla="val 48"/>
                    <a:gd name="f72" fmla="val 32"/>
                    <a:gd name="f73" fmla="val 38"/>
                    <a:gd name="f74" fmla="val 60"/>
                    <a:gd name="f75" fmla="val 44"/>
                    <a:gd name="f76" fmla="val 62"/>
                    <a:gd name="f77" fmla="val 66"/>
                    <a:gd name="f78" fmla="val 52"/>
                    <a:gd name="f79" fmla="val 56"/>
                    <a:gd name="f80" fmla="val 76"/>
                    <a:gd name="f81" fmla="val 82"/>
                    <a:gd name="f82" fmla="val 68"/>
                    <a:gd name="f83" fmla="val 92"/>
                    <a:gd name="f84" fmla="val 84"/>
                    <a:gd name="f85" fmla="val 96"/>
                    <a:gd name="f86" fmla="val 102"/>
                    <a:gd name="f87" fmla="val 98"/>
                    <a:gd name="f88" fmla="val 108"/>
                    <a:gd name="f89" fmla="val 100"/>
                    <a:gd name="f90" fmla="val 112"/>
                    <a:gd name="f91" fmla="val 118"/>
                    <a:gd name="f92" fmla="val 110"/>
                    <a:gd name="f93" fmla="val 120"/>
                    <a:gd name="f94" fmla="val 132"/>
                    <a:gd name="f95" fmla="val 126"/>
                    <a:gd name="f96" fmla="val 128"/>
                    <a:gd name="f97" fmla="val 166"/>
                    <a:gd name="f98" fmla="val 138"/>
                    <a:gd name="f99" fmla="val 176"/>
                    <a:gd name="f100" fmla="val 184"/>
                    <a:gd name="f101" fmla="val 188"/>
                    <a:gd name="f102" fmla="val 192"/>
                    <a:gd name="f103" fmla="val 196"/>
                    <a:gd name="f104" fmla="val 206"/>
                    <a:gd name="f105" fmla="val 214"/>
                    <a:gd name="f106" fmla="val 218"/>
                    <a:gd name="f107" fmla="val 220"/>
                    <a:gd name="f108" fmla="val 226"/>
                    <a:gd name="f109" fmla="val 172"/>
                    <a:gd name="f110" fmla="val 234"/>
                    <a:gd name="f111" fmla="val 240"/>
                    <a:gd name="f112" fmla="val 248"/>
                    <a:gd name="f113" fmla="val 256"/>
                    <a:gd name="f114" fmla="val 270"/>
                    <a:gd name="f115" fmla="val 216"/>
                    <a:gd name="f116" fmla="val 280"/>
                    <a:gd name="f117" fmla="val 222"/>
                    <a:gd name="f118" fmla="val 284"/>
                    <a:gd name="f119" fmla="val 232"/>
                    <a:gd name="f120" fmla="val 286"/>
                    <a:gd name="f121" fmla="val 242"/>
                    <a:gd name="f122" fmla="val 290"/>
                    <a:gd name="f123" fmla="val 288"/>
                    <a:gd name="f124" fmla="val 296"/>
                    <a:gd name="f125" fmla="val 322"/>
                    <a:gd name="f126" fmla="val 358"/>
                    <a:gd name="f127" fmla="val 276"/>
                    <a:gd name="f128" fmla="val 368"/>
                    <a:gd name="f129" fmla="val 320"/>
                    <a:gd name="f130" fmla="val 316"/>
                    <a:gd name="f131" fmla="val 308"/>
                    <a:gd name="f132" fmla="val 330"/>
                    <a:gd name="f133" fmla="val 300"/>
                    <a:gd name="f134" fmla="val 340"/>
                    <a:gd name="f135" fmla="val 294"/>
                    <a:gd name="f136" fmla="val 348"/>
                    <a:gd name="f137" fmla="val 350"/>
                    <a:gd name="f138" fmla="val 266"/>
                    <a:gd name="f139" fmla="val 412"/>
                    <a:gd name="f140" fmla="val 420"/>
                    <a:gd name="f141" fmla="val 428"/>
                    <a:gd name="f142" fmla="val 264"/>
                    <a:gd name="f143" fmla="val 446"/>
                    <a:gd name="f144" fmla="val 258"/>
                    <a:gd name="f145" fmla="val 484"/>
                    <a:gd name="f146" fmla="val 260"/>
                    <a:gd name="f147" fmla="val 492"/>
                    <a:gd name="f148" fmla="val 498"/>
                    <a:gd name="f149" fmla="val 268"/>
                    <a:gd name="f150" fmla="val 500"/>
                    <a:gd name="f151" fmla="val 272"/>
                    <a:gd name="f152" fmla="val 502"/>
                    <a:gd name="f153" fmla="val 504"/>
                    <a:gd name="f154" fmla="val 278"/>
                    <a:gd name="f155" fmla="val 506"/>
                    <a:gd name="f156" fmla="val 282"/>
                    <a:gd name="f157" fmla="val 514"/>
                    <a:gd name="f158" fmla="val 524"/>
                    <a:gd name="f159" fmla="val 540"/>
                    <a:gd name="f160" fmla="val 292"/>
                    <a:gd name="f161" fmla="val 306"/>
                    <a:gd name="f162" fmla="val 312"/>
                    <a:gd name="f163" fmla="val 318"/>
                    <a:gd name="f164" fmla="val 552"/>
                    <a:gd name="f165" fmla="val 326"/>
                    <a:gd name="f166" fmla="val 328"/>
                    <a:gd name="f167" fmla="val 566"/>
                    <a:gd name="f168" fmla="val 570"/>
                    <a:gd name="f169" fmla="val 332"/>
                    <a:gd name="f170" fmla="val 334"/>
                    <a:gd name="f171" fmla="val 336"/>
                    <a:gd name="f172" fmla="val 598"/>
                    <a:gd name="f173" fmla="val 344"/>
                    <a:gd name="f174" fmla="val 364"/>
                    <a:gd name="f175" fmla="val 370"/>
                    <a:gd name="f176" fmla="val 600"/>
                    <a:gd name="f177" fmla="val 372"/>
                    <a:gd name="f178" fmla="val 374"/>
                    <a:gd name="f179" fmla="val 608"/>
                    <a:gd name="f180" fmla="val 378"/>
                    <a:gd name="f181" fmla="val 612"/>
                    <a:gd name="f182" fmla="val 616"/>
                    <a:gd name="f183" fmla="val 380"/>
                    <a:gd name="f184" fmla="val 622"/>
                    <a:gd name="f185" fmla="val 628"/>
                    <a:gd name="f186" fmla="val 376"/>
                    <a:gd name="f187" fmla="val 636"/>
                    <a:gd name="f188" fmla="val 668"/>
                    <a:gd name="f189" fmla="val 680"/>
                    <a:gd name="f190" fmla="val 354"/>
                    <a:gd name="f191" fmla="val 684"/>
                    <a:gd name="f192" fmla="val 692"/>
                    <a:gd name="f193" fmla="val 702"/>
                    <a:gd name="f194" fmla="val 338"/>
                    <a:gd name="f195" fmla="val 716"/>
                    <a:gd name="f196" fmla="val 720"/>
                    <a:gd name="f197" fmla="val 734"/>
                    <a:gd name="f198" fmla="val 748"/>
                    <a:gd name="f199" fmla="val 754"/>
                    <a:gd name="f200" fmla="val 342"/>
                    <a:gd name="f201" fmla="val 760"/>
                    <a:gd name="f202" fmla="val 764"/>
                    <a:gd name="f203" fmla="val 356"/>
                    <a:gd name="f204" fmla="val 758"/>
                    <a:gd name="f205" fmla="val 386"/>
                    <a:gd name="f206" fmla="val 746"/>
                    <a:gd name="f207" fmla="val 390"/>
                    <a:gd name="f208" fmla="val 730"/>
                    <a:gd name="f209" fmla="val 398"/>
                    <a:gd name="f210" fmla="val 700"/>
                    <a:gd name="f211" fmla="val 406"/>
                    <a:gd name="f212" fmla="val 678"/>
                    <a:gd name="f213" fmla="val 662"/>
                    <a:gd name="f214" fmla="val 414"/>
                    <a:gd name="f215" fmla="val 660"/>
                    <a:gd name="f216" fmla="val 418"/>
                    <a:gd name="f217" fmla="val 658"/>
                    <a:gd name="f218" fmla="val 434"/>
                    <a:gd name="f219" fmla="val 444"/>
                    <a:gd name="f220" fmla="val 656"/>
                    <a:gd name="f221" fmla="val 454"/>
                    <a:gd name="f222" fmla="val 456"/>
                    <a:gd name="f223" fmla="val 462"/>
                    <a:gd name="f224" fmla="val 466"/>
                    <a:gd name="f225" fmla="val 470"/>
                    <a:gd name="f226" fmla="val 474"/>
                    <a:gd name="f227" fmla="val 652"/>
                    <a:gd name="f228" fmla="val 478"/>
                    <a:gd name="f229" fmla="val 648"/>
                    <a:gd name="f230" fmla="val 482"/>
                    <a:gd name="f231" fmla="val 650"/>
                    <a:gd name="f232" fmla="val 510"/>
                    <a:gd name="f233" fmla="val 516"/>
                    <a:gd name="f234" fmla="val 644"/>
                    <a:gd name="f235" fmla="val 520"/>
                    <a:gd name="f236" fmla="val 632"/>
                    <a:gd name="f237" fmla="val 606"/>
                    <a:gd name="f238" fmla="val 530"/>
                    <a:gd name="f239" fmla="val 534"/>
                    <a:gd name="f240" fmla="val 362"/>
                    <a:gd name="f241" fmla="val 576"/>
                    <a:gd name="f242" fmla="val 422"/>
                    <a:gd name="f243" fmla="val 432"/>
                    <a:gd name="f244" fmla="val 448"/>
                    <a:gd name="f245" fmla="val 590"/>
                    <a:gd name="f246" fmla="val 472"/>
                    <a:gd name="f247" fmla="val 602"/>
                    <a:gd name="f248" fmla="val 490"/>
                    <a:gd name="f249" fmla="val 486"/>
                    <a:gd name="f250" fmla="val 624"/>
                    <a:gd name="f251" fmla="val 638"/>
                    <a:gd name="f252" fmla="val 438"/>
                    <a:gd name="f253" fmla="val 630"/>
                    <a:gd name="f254" fmla="val 416"/>
                    <a:gd name="f255" fmla="val 382"/>
                    <a:gd name="f256" fmla="val 626"/>
                    <a:gd name="f257" fmla="val 618"/>
                    <a:gd name="f258" fmla="val 610"/>
                    <a:gd name="f259" fmla="val 298"/>
                    <a:gd name="f260" fmla="val 508"/>
                    <a:gd name="f261" fmla="val 732"/>
                    <a:gd name="f262" fmla="val 736"/>
                    <a:gd name="f263" fmla="val 752"/>
                    <a:gd name="f264" fmla="val 756"/>
                    <a:gd name="f265" fmla="val 762"/>
                    <a:gd name="f266" fmla="val 774"/>
                    <a:gd name="f267" fmla="val 776"/>
                    <a:gd name="f268" fmla="val 784"/>
                    <a:gd name="f269" fmla="val 788"/>
                    <a:gd name="f270" fmla="val 790"/>
                    <a:gd name="f271" fmla="val 794"/>
                    <a:gd name="f272" fmla="val 804"/>
                    <a:gd name="f273" fmla="val 808"/>
                    <a:gd name="f274" fmla="val 812"/>
                    <a:gd name="f275" fmla="val 816"/>
                    <a:gd name="f276" fmla="val 596"/>
                    <a:gd name="f277" fmla="val 820"/>
                    <a:gd name="f278" fmla="val 826"/>
                    <a:gd name="f279" fmla="val 832"/>
                    <a:gd name="f280" fmla="val 836"/>
                    <a:gd name="f281" fmla="val 834"/>
                    <a:gd name="f282" fmla="val 842"/>
                    <a:gd name="f283" fmla="val 850"/>
                    <a:gd name="f284" fmla="val 856"/>
                    <a:gd name="f285" fmla="val 866"/>
                    <a:gd name="f286" fmla="val 872"/>
                    <a:gd name="f287" fmla="val 584"/>
                    <a:gd name="f288" fmla="val 874"/>
                    <a:gd name="f289" fmla="val 886"/>
                    <a:gd name="f290" fmla="val 898"/>
                    <a:gd name="f291" fmla="val 916"/>
                    <a:gd name="f292" fmla="val 926"/>
                    <a:gd name="f293" fmla="val 934"/>
                    <a:gd name="f294" fmla="val 664"/>
                    <a:gd name="f295" fmla="val 944"/>
                    <a:gd name="f296" fmla="val 952"/>
                    <a:gd name="f297" fmla="val 670"/>
                    <a:gd name="f298" fmla="val 958"/>
                    <a:gd name="f299" fmla="val 964"/>
                    <a:gd name="f300" fmla="val 968"/>
                    <a:gd name="f301" fmla="val 972"/>
                    <a:gd name="f302" fmla="val 974"/>
                    <a:gd name="f303" fmla="val 970"/>
                    <a:gd name="f304" fmla="val 962"/>
                    <a:gd name="f305" fmla="val 936"/>
                    <a:gd name="f306" fmla="val 928"/>
                    <a:gd name="f307" fmla="val 920"/>
                    <a:gd name="f308" fmla="val 900"/>
                    <a:gd name="f309" fmla="val 894"/>
                    <a:gd name="f310" fmla="val 892"/>
                    <a:gd name="f311" fmla="val 536"/>
                    <a:gd name="f312" fmla="val 890"/>
                    <a:gd name="f313" fmla="val 526"/>
                    <a:gd name="f314" fmla="val 904"/>
                    <a:gd name="f315" fmla="val 912"/>
                    <a:gd name="f316" fmla="val 918"/>
                    <a:gd name="f317" fmla="val 924"/>
                    <a:gd name="f318" fmla="val 496"/>
                    <a:gd name="f319" fmla="val 468"/>
                    <a:gd name="f320" fmla="val 452"/>
                    <a:gd name="f321" fmla="val 932"/>
                    <a:gd name="f322" fmla="val 938"/>
                    <a:gd name="f323" fmla="val 942"/>
                    <a:gd name="f324" fmla="val 950"/>
                    <a:gd name="f325" fmla="val 436"/>
                    <a:gd name="f326" fmla="val 948"/>
                    <a:gd name="f327" fmla="val 402"/>
                    <a:gd name="f328" fmla="val 394"/>
                    <a:gd name="f329" fmla="val 392"/>
                    <a:gd name="f330" fmla="val 956"/>
                    <a:gd name="f331" fmla="val 388"/>
                    <a:gd name="f332" fmla="val 366"/>
                    <a:gd name="f333" fmla="val 954"/>
                    <a:gd name="f334" fmla="val 930"/>
                    <a:gd name="f335" fmla="val 310"/>
                    <a:gd name="f336" fmla="val 302"/>
                    <a:gd name="f337" fmla="val 884"/>
                    <a:gd name="f338" fmla="val 252"/>
                    <a:gd name="f339" fmla="val 250"/>
                    <a:gd name="f340" fmla="val 882"/>
                    <a:gd name="f341" fmla="val 876"/>
                    <a:gd name="f342" fmla="val 244"/>
                    <a:gd name="f343" fmla="val 238"/>
                    <a:gd name="f344" fmla="val 228"/>
                    <a:gd name="f345" fmla="val 792"/>
                    <a:gd name="f346" fmla="val 204"/>
                    <a:gd name="f347" fmla="val 800"/>
                    <a:gd name="f348" fmla="val 202"/>
                    <a:gd name="f349" fmla="val 194"/>
                    <a:gd name="f350" fmla="val 860"/>
                    <a:gd name="f351" fmla="val 190"/>
                    <a:gd name="f352" fmla="val 888"/>
                    <a:gd name="f353" fmla="val 186"/>
                    <a:gd name="f354" fmla="val 914"/>
                    <a:gd name="f355" fmla="val 178"/>
                    <a:gd name="f356" fmla="val 130"/>
                    <a:gd name="f357" fmla="val 960"/>
                    <a:gd name="f358" fmla="val 94"/>
                    <a:gd name="f359" fmla="val 966"/>
                    <a:gd name="f360" fmla="val 78"/>
                    <a:gd name="f361" fmla="val 50"/>
                    <a:gd name="f362" fmla="val 30"/>
                    <a:gd name="f363" fmla="val 978"/>
                    <a:gd name="f364" fmla="val 980"/>
                    <a:gd name="f365" fmla="val 20"/>
                    <a:gd name="f366" fmla="val 18"/>
                    <a:gd name="f367" fmla="val 16"/>
                    <a:gd name="f368" fmla="val 976"/>
                    <a:gd name="f369" fmla="+- 0 0 -90"/>
                    <a:gd name="f370" fmla="*/ f4 1 982"/>
                    <a:gd name="f371" fmla="*/ f5 1 768"/>
                    <a:gd name="f372" fmla="+- f8 0 f6"/>
                    <a:gd name="f373" fmla="+- f7 0 f6"/>
                    <a:gd name="f374" fmla="*/ f369 f0 1"/>
                    <a:gd name="f375" fmla="*/ f373 1 982"/>
                    <a:gd name="f376" fmla="*/ f372 1 768"/>
                    <a:gd name="f377" fmla="*/ 604 f373 1"/>
                    <a:gd name="f378" fmla="*/ 146 f372 1"/>
                    <a:gd name="f379" fmla="*/ 588 f373 1"/>
                    <a:gd name="f380" fmla="*/ 156 f372 1"/>
                    <a:gd name="f381" fmla="*/ 572 f373 1"/>
                    <a:gd name="f382" fmla="*/ 144 f372 1"/>
                    <a:gd name="f383" fmla="*/ 560 f373 1"/>
                    <a:gd name="f384" fmla="*/ 550 f373 1"/>
                    <a:gd name="f385" fmla="*/ 152 f372 1"/>
                    <a:gd name="f386" fmla="*/ 542 f373 1"/>
                    <a:gd name="f387" fmla="*/ 182 f372 1"/>
                    <a:gd name="f388" fmla="*/ 346 f373 1"/>
                    <a:gd name="f389" fmla="*/ 0 f372 1"/>
                    <a:gd name="f390" fmla="*/ 44 f373 1"/>
                    <a:gd name="f391" fmla="*/ 62 f372 1"/>
                    <a:gd name="f392" fmla="*/ 76 f373 1"/>
                    <a:gd name="f393" fmla="*/ 92 f372 1"/>
                    <a:gd name="f394" fmla="*/ 110 f373 1"/>
                    <a:gd name="f395" fmla="*/ 124 f372 1"/>
                    <a:gd name="f396" fmla="*/ 126 f373 1"/>
                    <a:gd name="f397" fmla="*/ 160 f372 1"/>
                    <a:gd name="f398" fmla="*/ 146 f373 1"/>
                    <a:gd name="f399" fmla="*/ 188 f372 1"/>
                    <a:gd name="f400" fmla="*/ 166 f373 1"/>
                    <a:gd name="f401" fmla="*/ 220 f372 1"/>
                    <a:gd name="f402" fmla="*/ 206 f373 1"/>
                    <a:gd name="f403" fmla="*/ 270 f372 1"/>
                    <a:gd name="f404" fmla="*/ 322 f373 1"/>
                    <a:gd name="f405" fmla="*/ 280 f372 1"/>
                    <a:gd name="f406" fmla="*/ 294 f373 1"/>
                    <a:gd name="f407" fmla="*/ 348 f372 1"/>
                    <a:gd name="f408" fmla="*/ 256 f373 1"/>
                    <a:gd name="f409" fmla="*/ 484 f372 1"/>
                    <a:gd name="f410" fmla="*/ 282 f373 1"/>
                    <a:gd name="f411" fmla="*/ 514 f372 1"/>
                    <a:gd name="f412" fmla="*/ 312 f373 1"/>
                    <a:gd name="f413" fmla="*/ 550 f372 1"/>
                    <a:gd name="f414" fmla="*/ 330 f373 1"/>
                    <a:gd name="f415" fmla="*/ 570 f372 1"/>
                    <a:gd name="f416" fmla="*/ 350 f373 1"/>
                    <a:gd name="f417" fmla="*/ 598 f372 1"/>
                    <a:gd name="f418" fmla="*/ 378 f373 1"/>
                    <a:gd name="f419" fmla="*/ 616 f372 1"/>
                    <a:gd name="f420" fmla="*/ 354 f373 1"/>
                    <a:gd name="f421" fmla="*/ 684 f372 1"/>
                    <a:gd name="f422" fmla="*/ 338 f373 1"/>
                    <a:gd name="f423" fmla="*/ 754 f372 1"/>
                    <a:gd name="f424" fmla="*/ 758 f372 1"/>
                    <a:gd name="f425" fmla="*/ 414 f373 1"/>
                    <a:gd name="f426" fmla="*/ 660 f372 1"/>
                    <a:gd name="f427" fmla="*/ 456 f373 1"/>
                    <a:gd name="f428" fmla="*/ 662 f372 1"/>
                    <a:gd name="f429" fmla="*/ 474 f373 1"/>
                    <a:gd name="f430" fmla="*/ 652 f372 1"/>
                    <a:gd name="f431" fmla="*/ 504 f373 1"/>
                    <a:gd name="f432" fmla="*/ 530 f373 1"/>
                    <a:gd name="f433" fmla="*/ 582 f372 1"/>
                    <a:gd name="f434" fmla="*/ 332 f372 1"/>
                    <a:gd name="f435" fmla="*/ 568 f373 1"/>
                    <a:gd name="f436" fmla="*/ 306 f372 1"/>
                    <a:gd name="f437" fmla="*/ 586 f373 1"/>
                    <a:gd name="f438" fmla="*/ 428 f372 1"/>
                    <a:gd name="f439" fmla="*/ 636 f373 1"/>
                    <a:gd name="f440" fmla="*/ 628 f373 1"/>
                    <a:gd name="f441" fmla="*/ 376 f372 1"/>
                    <a:gd name="f442" fmla="*/ 612 f373 1"/>
                    <a:gd name="f443" fmla="*/ 288 f372 1"/>
                    <a:gd name="f444" fmla="*/ 678 f373 1"/>
                    <a:gd name="f445" fmla="*/ 454 f372 1"/>
                    <a:gd name="f446" fmla="*/ 762 f373 1"/>
                    <a:gd name="f447" fmla="*/ 592 f372 1"/>
                    <a:gd name="f448" fmla="*/ 790 f373 1"/>
                    <a:gd name="f449" fmla="*/ 602 f372 1"/>
                    <a:gd name="f450" fmla="*/ 820 f373 1"/>
                    <a:gd name="f451" fmla="*/ 842 f373 1"/>
                    <a:gd name="f452" fmla="*/ 590 f372 1"/>
                    <a:gd name="f453" fmla="*/ 886 f373 1"/>
                    <a:gd name="f454" fmla="*/ 958 f373 1"/>
                    <a:gd name="f455" fmla="*/ 668 f372 1"/>
                    <a:gd name="f456" fmla="*/ 964 f373 1"/>
                    <a:gd name="f457" fmla="*/ 920 f373 1"/>
                    <a:gd name="f458" fmla="*/ 576 f372 1"/>
                    <a:gd name="f459" fmla="*/ 894 f373 1"/>
                    <a:gd name="f460" fmla="*/ 516 f372 1"/>
                    <a:gd name="f461" fmla="*/ 500 f372 1"/>
                    <a:gd name="f462" fmla="*/ 460 f372 1"/>
                    <a:gd name="f463" fmla="*/ 950 f373 1"/>
                    <a:gd name="f464" fmla="*/ 436 f372 1"/>
                    <a:gd name="f465" fmla="*/ 956 f373 1"/>
                    <a:gd name="f466" fmla="*/ 388 f372 1"/>
                    <a:gd name="f467" fmla="*/ 934 f373 1"/>
                    <a:gd name="f468" fmla="*/ 318 f372 1"/>
                    <a:gd name="f469" fmla="*/ 866 f373 1"/>
                    <a:gd name="f470" fmla="*/ 238 f372 1"/>
                    <a:gd name="f471" fmla="*/ 914 f373 1"/>
                    <a:gd name="f472" fmla="*/ 178 f372 1"/>
                    <a:gd name="f473" fmla="*/ 118 f372 1"/>
                    <a:gd name="f474" fmla="*/ 970 f373 1"/>
                    <a:gd name="f475" fmla="*/ 78 f372 1"/>
                    <a:gd name="f476" fmla="*/ 38 f372 1"/>
                    <a:gd name="f477" fmla="*/ 978 f373 1"/>
                    <a:gd name="f478" fmla="*/ 14 f372 1"/>
                    <a:gd name="f479" fmla="*/ 562 f373 1"/>
                    <a:gd name="f480" fmla="*/ 150 f372 1"/>
                    <a:gd name="f481" fmla="*/ f374 1 f3"/>
                    <a:gd name="f482" fmla="*/ f377 1 982"/>
                    <a:gd name="f483" fmla="*/ f378 1 768"/>
                    <a:gd name="f484" fmla="*/ f379 1 982"/>
                    <a:gd name="f485" fmla="*/ f380 1 768"/>
                    <a:gd name="f486" fmla="*/ f381 1 982"/>
                    <a:gd name="f487" fmla="*/ f382 1 768"/>
                    <a:gd name="f488" fmla="*/ f383 1 982"/>
                    <a:gd name="f489" fmla="*/ f384 1 982"/>
                    <a:gd name="f490" fmla="*/ f385 1 768"/>
                    <a:gd name="f491" fmla="*/ f386 1 982"/>
                    <a:gd name="f492" fmla="*/ f387 1 768"/>
                    <a:gd name="f493" fmla="*/ f388 1 982"/>
                    <a:gd name="f494" fmla="*/ f389 1 768"/>
                    <a:gd name="f495" fmla="*/ f390 1 982"/>
                    <a:gd name="f496" fmla="*/ f391 1 768"/>
                    <a:gd name="f497" fmla="*/ f392 1 982"/>
                    <a:gd name="f498" fmla="*/ f393 1 768"/>
                    <a:gd name="f499" fmla="*/ f394 1 982"/>
                    <a:gd name="f500" fmla="*/ f395 1 768"/>
                    <a:gd name="f501" fmla="*/ f396 1 982"/>
                    <a:gd name="f502" fmla="*/ f397 1 768"/>
                    <a:gd name="f503" fmla="*/ f398 1 982"/>
                    <a:gd name="f504" fmla="*/ f399 1 768"/>
                    <a:gd name="f505" fmla="*/ f400 1 982"/>
                    <a:gd name="f506" fmla="*/ f401 1 768"/>
                    <a:gd name="f507" fmla="*/ f402 1 982"/>
                    <a:gd name="f508" fmla="*/ f403 1 768"/>
                    <a:gd name="f509" fmla="*/ f404 1 982"/>
                    <a:gd name="f510" fmla="*/ f405 1 768"/>
                    <a:gd name="f511" fmla="*/ f406 1 982"/>
                    <a:gd name="f512" fmla="*/ f407 1 768"/>
                    <a:gd name="f513" fmla="*/ f408 1 982"/>
                    <a:gd name="f514" fmla="*/ f409 1 768"/>
                    <a:gd name="f515" fmla="*/ f410 1 982"/>
                    <a:gd name="f516" fmla="*/ f411 1 768"/>
                    <a:gd name="f517" fmla="*/ f412 1 982"/>
                    <a:gd name="f518" fmla="*/ f413 1 768"/>
                    <a:gd name="f519" fmla="*/ f414 1 982"/>
                    <a:gd name="f520" fmla="*/ f415 1 768"/>
                    <a:gd name="f521" fmla="*/ f416 1 982"/>
                    <a:gd name="f522" fmla="*/ f417 1 768"/>
                    <a:gd name="f523" fmla="*/ f418 1 982"/>
                    <a:gd name="f524" fmla="*/ f419 1 768"/>
                    <a:gd name="f525" fmla="*/ f420 1 982"/>
                    <a:gd name="f526" fmla="*/ f421 1 768"/>
                    <a:gd name="f527" fmla="*/ f422 1 982"/>
                    <a:gd name="f528" fmla="*/ f423 1 768"/>
                    <a:gd name="f529" fmla="*/ f424 1 768"/>
                    <a:gd name="f530" fmla="*/ f425 1 982"/>
                    <a:gd name="f531" fmla="*/ f426 1 768"/>
                    <a:gd name="f532" fmla="*/ f427 1 982"/>
                    <a:gd name="f533" fmla="*/ f428 1 768"/>
                    <a:gd name="f534" fmla="*/ f429 1 982"/>
                    <a:gd name="f535" fmla="*/ f430 1 768"/>
                    <a:gd name="f536" fmla="*/ f431 1 982"/>
                    <a:gd name="f537" fmla="*/ f432 1 982"/>
                    <a:gd name="f538" fmla="*/ f433 1 768"/>
                    <a:gd name="f539" fmla="*/ f434 1 768"/>
                    <a:gd name="f540" fmla="*/ f435 1 982"/>
                    <a:gd name="f541" fmla="*/ f436 1 768"/>
                    <a:gd name="f542" fmla="*/ f437 1 982"/>
                    <a:gd name="f543" fmla="*/ f438 1 768"/>
                    <a:gd name="f544" fmla="*/ f439 1 982"/>
                    <a:gd name="f545" fmla="*/ f440 1 982"/>
                    <a:gd name="f546" fmla="*/ f441 1 768"/>
                    <a:gd name="f547" fmla="*/ f442 1 982"/>
                    <a:gd name="f548" fmla="*/ f443 1 768"/>
                    <a:gd name="f549" fmla="*/ f444 1 982"/>
                    <a:gd name="f550" fmla="*/ f445 1 768"/>
                    <a:gd name="f551" fmla="*/ f446 1 982"/>
                    <a:gd name="f552" fmla="*/ f447 1 768"/>
                    <a:gd name="f553" fmla="*/ f448 1 982"/>
                    <a:gd name="f554" fmla="*/ f449 1 768"/>
                    <a:gd name="f555" fmla="*/ f450 1 982"/>
                    <a:gd name="f556" fmla="*/ f451 1 982"/>
                    <a:gd name="f557" fmla="*/ f452 1 768"/>
                    <a:gd name="f558" fmla="*/ f453 1 982"/>
                    <a:gd name="f559" fmla="*/ f454 1 982"/>
                    <a:gd name="f560" fmla="*/ f455 1 768"/>
                    <a:gd name="f561" fmla="*/ f456 1 982"/>
                    <a:gd name="f562" fmla="*/ f457 1 982"/>
                    <a:gd name="f563" fmla="*/ f458 1 768"/>
                    <a:gd name="f564" fmla="*/ f459 1 982"/>
                    <a:gd name="f565" fmla="*/ f460 1 768"/>
                    <a:gd name="f566" fmla="*/ f461 1 768"/>
                    <a:gd name="f567" fmla="*/ f462 1 768"/>
                    <a:gd name="f568" fmla="*/ f463 1 982"/>
                    <a:gd name="f569" fmla="*/ f464 1 768"/>
                    <a:gd name="f570" fmla="*/ f465 1 982"/>
                    <a:gd name="f571" fmla="*/ f466 1 768"/>
                    <a:gd name="f572" fmla="*/ f467 1 982"/>
                    <a:gd name="f573" fmla="*/ f468 1 768"/>
                    <a:gd name="f574" fmla="*/ f469 1 982"/>
                    <a:gd name="f575" fmla="*/ f470 1 768"/>
                    <a:gd name="f576" fmla="*/ f471 1 982"/>
                    <a:gd name="f577" fmla="*/ f472 1 768"/>
                    <a:gd name="f578" fmla="*/ f473 1 768"/>
                    <a:gd name="f579" fmla="*/ f474 1 982"/>
                    <a:gd name="f580" fmla="*/ f475 1 768"/>
                    <a:gd name="f581" fmla="*/ f476 1 768"/>
                    <a:gd name="f582" fmla="*/ f477 1 982"/>
                    <a:gd name="f583" fmla="*/ f478 1 768"/>
                    <a:gd name="f584" fmla="*/ f479 1 982"/>
                    <a:gd name="f585" fmla="*/ f480 1 768"/>
                    <a:gd name="f586" fmla="*/ 0 1 f375"/>
                    <a:gd name="f587" fmla="*/ f7 1 f375"/>
                    <a:gd name="f588" fmla="*/ 0 1 f376"/>
                    <a:gd name="f589" fmla="*/ f8 1 f376"/>
                    <a:gd name="f590" fmla="+- f481 0 f1"/>
                    <a:gd name="f591" fmla="*/ f482 1 f375"/>
                    <a:gd name="f592" fmla="*/ f483 1 f376"/>
                    <a:gd name="f593" fmla="*/ f484 1 f375"/>
                    <a:gd name="f594" fmla="*/ f485 1 f376"/>
                    <a:gd name="f595" fmla="*/ f486 1 f375"/>
                    <a:gd name="f596" fmla="*/ f487 1 f376"/>
                    <a:gd name="f597" fmla="*/ f488 1 f375"/>
                    <a:gd name="f598" fmla="*/ f489 1 f375"/>
                    <a:gd name="f599" fmla="*/ f490 1 f376"/>
                    <a:gd name="f600" fmla="*/ f491 1 f375"/>
                    <a:gd name="f601" fmla="*/ f492 1 f376"/>
                    <a:gd name="f602" fmla="*/ f493 1 f375"/>
                    <a:gd name="f603" fmla="*/ f494 1 f376"/>
                    <a:gd name="f604" fmla="*/ f495 1 f375"/>
                    <a:gd name="f605" fmla="*/ f496 1 f376"/>
                    <a:gd name="f606" fmla="*/ f497 1 f375"/>
                    <a:gd name="f607" fmla="*/ f498 1 f376"/>
                    <a:gd name="f608" fmla="*/ f499 1 f375"/>
                    <a:gd name="f609" fmla="*/ f500 1 f376"/>
                    <a:gd name="f610" fmla="*/ f501 1 f375"/>
                    <a:gd name="f611" fmla="*/ f502 1 f376"/>
                    <a:gd name="f612" fmla="*/ f503 1 f375"/>
                    <a:gd name="f613" fmla="*/ f504 1 f376"/>
                    <a:gd name="f614" fmla="*/ f505 1 f375"/>
                    <a:gd name="f615" fmla="*/ f506 1 f376"/>
                    <a:gd name="f616" fmla="*/ f507 1 f375"/>
                    <a:gd name="f617" fmla="*/ f508 1 f376"/>
                    <a:gd name="f618" fmla="*/ f509 1 f375"/>
                    <a:gd name="f619" fmla="*/ f510 1 f376"/>
                    <a:gd name="f620" fmla="*/ f511 1 f375"/>
                    <a:gd name="f621" fmla="*/ f512 1 f376"/>
                    <a:gd name="f622" fmla="*/ f513 1 f375"/>
                    <a:gd name="f623" fmla="*/ f514 1 f376"/>
                    <a:gd name="f624" fmla="*/ f515 1 f375"/>
                    <a:gd name="f625" fmla="*/ f516 1 f376"/>
                    <a:gd name="f626" fmla="*/ f517 1 f375"/>
                    <a:gd name="f627" fmla="*/ f518 1 f376"/>
                    <a:gd name="f628" fmla="*/ f519 1 f375"/>
                    <a:gd name="f629" fmla="*/ f520 1 f376"/>
                    <a:gd name="f630" fmla="*/ f521 1 f375"/>
                    <a:gd name="f631" fmla="*/ f522 1 f376"/>
                    <a:gd name="f632" fmla="*/ f523 1 f375"/>
                    <a:gd name="f633" fmla="*/ f524 1 f376"/>
                    <a:gd name="f634" fmla="*/ f525 1 f375"/>
                    <a:gd name="f635" fmla="*/ f526 1 f376"/>
                    <a:gd name="f636" fmla="*/ f527 1 f375"/>
                    <a:gd name="f637" fmla="*/ f528 1 f376"/>
                    <a:gd name="f638" fmla="*/ f529 1 f376"/>
                    <a:gd name="f639" fmla="*/ f530 1 f375"/>
                    <a:gd name="f640" fmla="*/ f531 1 f376"/>
                    <a:gd name="f641" fmla="*/ f532 1 f375"/>
                    <a:gd name="f642" fmla="*/ f533 1 f376"/>
                    <a:gd name="f643" fmla="*/ f534 1 f375"/>
                    <a:gd name="f644" fmla="*/ f535 1 f376"/>
                    <a:gd name="f645" fmla="*/ f536 1 f375"/>
                    <a:gd name="f646" fmla="*/ f537 1 f375"/>
                    <a:gd name="f647" fmla="*/ f538 1 f376"/>
                    <a:gd name="f648" fmla="*/ f539 1 f376"/>
                    <a:gd name="f649" fmla="*/ f540 1 f375"/>
                    <a:gd name="f650" fmla="*/ f541 1 f376"/>
                    <a:gd name="f651" fmla="*/ f542 1 f375"/>
                    <a:gd name="f652" fmla="*/ f543 1 f376"/>
                    <a:gd name="f653" fmla="*/ f544 1 f375"/>
                    <a:gd name="f654" fmla="*/ f545 1 f375"/>
                    <a:gd name="f655" fmla="*/ f546 1 f376"/>
                    <a:gd name="f656" fmla="*/ f547 1 f375"/>
                    <a:gd name="f657" fmla="*/ f548 1 f376"/>
                    <a:gd name="f658" fmla="*/ f549 1 f375"/>
                    <a:gd name="f659" fmla="*/ f550 1 f376"/>
                    <a:gd name="f660" fmla="*/ f551 1 f375"/>
                    <a:gd name="f661" fmla="*/ f552 1 f376"/>
                    <a:gd name="f662" fmla="*/ f553 1 f375"/>
                    <a:gd name="f663" fmla="*/ f554 1 f376"/>
                    <a:gd name="f664" fmla="*/ f555 1 f375"/>
                    <a:gd name="f665" fmla="*/ f556 1 f375"/>
                    <a:gd name="f666" fmla="*/ f557 1 f376"/>
                    <a:gd name="f667" fmla="*/ f558 1 f375"/>
                    <a:gd name="f668" fmla="*/ f559 1 f375"/>
                    <a:gd name="f669" fmla="*/ f560 1 f376"/>
                    <a:gd name="f670" fmla="*/ f561 1 f375"/>
                    <a:gd name="f671" fmla="*/ f562 1 f375"/>
                    <a:gd name="f672" fmla="*/ f563 1 f376"/>
                    <a:gd name="f673" fmla="*/ f564 1 f375"/>
                    <a:gd name="f674" fmla="*/ f565 1 f376"/>
                    <a:gd name="f675" fmla="*/ f566 1 f376"/>
                    <a:gd name="f676" fmla="*/ f567 1 f376"/>
                    <a:gd name="f677" fmla="*/ f568 1 f375"/>
                    <a:gd name="f678" fmla="*/ f569 1 f376"/>
                    <a:gd name="f679" fmla="*/ f570 1 f375"/>
                    <a:gd name="f680" fmla="*/ f571 1 f376"/>
                    <a:gd name="f681" fmla="*/ f572 1 f375"/>
                    <a:gd name="f682" fmla="*/ f573 1 f376"/>
                    <a:gd name="f683" fmla="*/ f574 1 f375"/>
                    <a:gd name="f684" fmla="*/ f575 1 f376"/>
                    <a:gd name="f685" fmla="*/ f576 1 f375"/>
                    <a:gd name="f686" fmla="*/ f577 1 f376"/>
                    <a:gd name="f687" fmla="*/ f578 1 f376"/>
                    <a:gd name="f688" fmla="*/ f579 1 f375"/>
                    <a:gd name="f689" fmla="*/ f580 1 f376"/>
                    <a:gd name="f690" fmla="*/ f581 1 f376"/>
                    <a:gd name="f691" fmla="*/ f582 1 f375"/>
                    <a:gd name="f692" fmla="*/ f583 1 f376"/>
                    <a:gd name="f693" fmla="*/ f584 1 f375"/>
                    <a:gd name="f694" fmla="*/ f585 1 f376"/>
                    <a:gd name="f695" fmla="*/ f586 f370 1"/>
                    <a:gd name="f696" fmla="*/ f587 f370 1"/>
                    <a:gd name="f697" fmla="*/ f589 f371 1"/>
                    <a:gd name="f698" fmla="*/ f588 f371 1"/>
                    <a:gd name="f699" fmla="*/ f591 f370 1"/>
                    <a:gd name="f700" fmla="*/ f592 f371 1"/>
                    <a:gd name="f701" fmla="*/ f593 f370 1"/>
                    <a:gd name="f702" fmla="*/ f594 f371 1"/>
                    <a:gd name="f703" fmla="*/ f595 f370 1"/>
                    <a:gd name="f704" fmla="*/ f596 f371 1"/>
                    <a:gd name="f705" fmla="*/ f597 f370 1"/>
                    <a:gd name="f706" fmla="*/ f598 f370 1"/>
                    <a:gd name="f707" fmla="*/ f599 f371 1"/>
                    <a:gd name="f708" fmla="*/ f600 f370 1"/>
                    <a:gd name="f709" fmla="*/ f601 f371 1"/>
                    <a:gd name="f710" fmla="*/ f602 f370 1"/>
                    <a:gd name="f711" fmla="*/ f603 f371 1"/>
                    <a:gd name="f712" fmla="*/ f604 f370 1"/>
                    <a:gd name="f713" fmla="*/ f605 f371 1"/>
                    <a:gd name="f714" fmla="*/ f606 f370 1"/>
                    <a:gd name="f715" fmla="*/ f607 f371 1"/>
                    <a:gd name="f716" fmla="*/ f608 f370 1"/>
                    <a:gd name="f717" fmla="*/ f609 f371 1"/>
                    <a:gd name="f718" fmla="*/ f610 f370 1"/>
                    <a:gd name="f719" fmla="*/ f611 f371 1"/>
                    <a:gd name="f720" fmla="*/ f612 f370 1"/>
                    <a:gd name="f721" fmla="*/ f613 f371 1"/>
                    <a:gd name="f722" fmla="*/ f614 f370 1"/>
                    <a:gd name="f723" fmla="*/ f615 f371 1"/>
                    <a:gd name="f724" fmla="*/ f616 f370 1"/>
                    <a:gd name="f725" fmla="*/ f617 f371 1"/>
                    <a:gd name="f726" fmla="*/ f618 f370 1"/>
                    <a:gd name="f727" fmla="*/ f619 f371 1"/>
                    <a:gd name="f728" fmla="*/ f620 f370 1"/>
                    <a:gd name="f729" fmla="*/ f621 f371 1"/>
                    <a:gd name="f730" fmla="*/ f622 f370 1"/>
                    <a:gd name="f731" fmla="*/ f623 f371 1"/>
                    <a:gd name="f732" fmla="*/ f624 f370 1"/>
                    <a:gd name="f733" fmla="*/ f625 f371 1"/>
                    <a:gd name="f734" fmla="*/ f626 f370 1"/>
                    <a:gd name="f735" fmla="*/ f627 f371 1"/>
                    <a:gd name="f736" fmla="*/ f628 f370 1"/>
                    <a:gd name="f737" fmla="*/ f629 f371 1"/>
                    <a:gd name="f738" fmla="*/ f630 f370 1"/>
                    <a:gd name="f739" fmla="*/ f631 f371 1"/>
                    <a:gd name="f740" fmla="*/ f632 f370 1"/>
                    <a:gd name="f741" fmla="*/ f633 f371 1"/>
                    <a:gd name="f742" fmla="*/ f634 f370 1"/>
                    <a:gd name="f743" fmla="*/ f635 f371 1"/>
                    <a:gd name="f744" fmla="*/ f636 f370 1"/>
                    <a:gd name="f745" fmla="*/ f637 f371 1"/>
                    <a:gd name="f746" fmla="*/ f638 f371 1"/>
                    <a:gd name="f747" fmla="*/ f639 f370 1"/>
                    <a:gd name="f748" fmla="*/ f640 f371 1"/>
                    <a:gd name="f749" fmla="*/ f641 f370 1"/>
                    <a:gd name="f750" fmla="*/ f642 f371 1"/>
                    <a:gd name="f751" fmla="*/ f643 f370 1"/>
                    <a:gd name="f752" fmla="*/ f644 f371 1"/>
                    <a:gd name="f753" fmla="*/ f645 f370 1"/>
                    <a:gd name="f754" fmla="*/ f646 f370 1"/>
                    <a:gd name="f755" fmla="*/ f647 f371 1"/>
                    <a:gd name="f756" fmla="*/ f648 f371 1"/>
                    <a:gd name="f757" fmla="*/ f649 f370 1"/>
                    <a:gd name="f758" fmla="*/ f650 f371 1"/>
                    <a:gd name="f759" fmla="*/ f651 f370 1"/>
                    <a:gd name="f760" fmla="*/ f652 f371 1"/>
                    <a:gd name="f761" fmla="*/ f653 f370 1"/>
                    <a:gd name="f762" fmla="*/ f654 f370 1"/>
                    <a:gd name="f763" fmla="*/ f655 f371 1"/>
                    <a:gd name="f764" fmla="*/ f656 f370 1"/>
                    <a:gd name="f765" fmla="*/ f657 f371 1"/>
                    <a:gd name="f766" fmla="*/ f658 f370 1"/>
                    <a:gd name="f767" fmla="*/ f659 f371 1"/>
                    <a:gd name="f768" fmla="*/ f660 f370 1"/>
                    <a:gd name="f769" fmla="*/ f661 f371 1"/>
                    <a:gd name="f770" fmla="*/ f662 f370 1"/>
                    <a:gd name="f771" fmla="*/ f663 f371 1"/>
                    <a:gd name="f772" fmla="*/ f664 f370 1"/>
                    <a:gd name="f773" fmla="*/ f665 f370 1"/>
                    <a:gd name="f774" fmla="*/ f666 f371 1"/>
                    <a:gd name="f775" fmla="*/ f667 f370 1"/>
                    <a:gd name="f776" fmla="*/ f668 f370 1"/>
                    <a:gd name="f777" fmla="*/ f669 f371 1"/>
                    <a:gd name="f778" fmla="*/ f670 f370 1"/>
                    <a:gd name="f779" fmla="*/ f671 f370 1"/>
                    <a:gd name="f780" fmla="*/ f672 f371 1"/>
                    <a:gd name="f781" fmla="*/ f673 f370 1"/>
                    <a:gd name="f782" fmla="*/ f674 f371 1"/>
                    <a:gd name="f783" fmla="*/ f675 f371 1"/>
                    <a:gd name="f784" fmla="*/ f676 f371 1"/>
                    <a:gd name="f785" fmla="*/ f677 f370 1"/>
                    <a:gd name="f786" fmla="*/ f678 f371 1"/>
                    <a:gd name="f787" fmla="*/ f679 f370 1"/>
                    <a:gd name="f788" fmla="*/ f680 f371 1"/>
                    <a:gd name="f789" fmla="*/ f681 f370 1"/>
                    <a:gd name="f790" fmla="*/ f682 f371 1"/>
                    <a:gd name="f791" fmla="*/ f683 f370 1"/>
                    <a:gd name="f792" fmla="*/ f684 f371 1"/>
                    <a:gd name="f793" fmla="*/ f685 f370 1"/>
                    <a:gd name="f794" fmla="*/ f686 f371 1"/>
                    <a:gd name="f795" fmla="*/ f687 f371 1"/>
                    <a:gd name="f796" fmla="*/ f688 f370 1"/>
                    <a:gd name="f797" fmla="*/ f689 f371 1"/>
                    <a:gd name="f798" fmla="*/ f690 f371 1"/>
                    <a:gd name="f799" fmla="*/ f691 f370 1"/>
                    <a:gd name="f800" fmla="*/ f692 f371 1"/>
                    <a:gd name="f801" fmla="*/ f693 f370 1"/>
                    <a:gd name="f802" fmla="*/ f694 f371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590">
                      <a:pos x="f699" y="f700"/>
                    </a:cxn>
                    <a:cxn ang="f590">
                      <a:pos x="f701" y="f702"/>
                    </a:cxn>
                    <a:cxn ang="f590">
                      <a:pos x="f703" y="f704"/>
                    </a:cxn>
                    <a:cxn ang="f590">
                      <a:pos x="f705" y="f700"/>
                    </a:cxn>
                    <a:cxn ang="f590">
                      <a:pos x="f706" y="f707"/>
                    </a:cxn>
                    <a:cxn ang="f590">
                      <a:pos x="f708" y="f709"/>
                    </a:cxn>
                    <a:cxn ang="f590">
                      <a:pos x="f710" y="f711"/>
                    </a:cxn>
                    <a:cxn ang="f590">
                      <a:pos x="f712" y="f713"/>
                    </a:cxn>
                    <a:cxn ang="f590">
                      <a:pos x="f714" y="f715"/>
                    </a:cxn>
                    <a:cxn ang="f590">
                      <a:pos x="f716" y="f717"/>
                    </a:cxn>
                    <a:cxn ang="f590">
                      <a:pos x="f718" y="f719"/>
                    </a:cxn>
                    <a:cxn ang="f590">
                      <a:pos x="f720" y="f721"/>
                    </a:cxn>
                    <a:cxn ang="f590">
                      <a:pos x="f722" y="f723"/>
                    </a:cxn>
                    <a:cxn ang="f590">
                      <a:pos x="f724" y="f725"/>
                    </a:cxn>
                    <a:cxn ang="f590">
                      <a:pos x="f726" y="f727"/>
                    </a:cxn>
                    <a:cxn ang="f590">
                      <a:pos x="f728" y="f729"/>
                    </a:cxn>
                    <a:cxn ang="f590">
                      <a:pos x="f730" y="f731"/>
                    </a:cxn>
                    <a:cxn ang="f590">
                      <a:pos x="f732" y="f733"/>
                    </a:cxn>
                    <a:cxn ang="f590">
                      <a:pos x="f734" y="f735"/>
                    </a:cxn>
                    <a:cxn ang="f590">
                      <a:pos x="f736" y="f737"/>
                    </a:cxn>
                    <a:cxn ang="f590">
                      <a:pos x="f738" y="f739"/>
                    </a:cxn>
                    <a:cxn ang="f590">
                      <a:pos x="f740" y="f741"/>
                    </a:cxn>
                    <a:cxn ang="f590">
                      <a:pos x="f742" y="f743"/>
                    </a:cxn>
                    <a:cxn ang="f590">
                      <a:pos x="f744" y="f745"/>
                    </a:cxn>
                    <a:cxn ang="f590">
                      <a:pos x="f740" y="f746"/>
                    </a:cxn>
                    <a:cxn ang="f590">
                      <a:pos x="f747" y="f748"/>
                    </a:cxn>
                    <a:cxn ang="f590">
                      <a:pos x="f749" y="f750"/>
                    </a:cxn>
                    <a:cxn ang="f590">
                      <a:pos x="f751" y="f752"/>
                    </a:cxn>
                    <a:cxn ang="f590">
                      <a:pos x="f753" y="f752"/>
                    </a:cxn>
                    <a:cxn ang="f590">
                      <a:pos x="f754" y="f755"/>
                    </a:cxn>
                    <a:cxn ang="f590">
                      <a:pos x="f705" y="f756"/>
                    </a:cxn>
                    <a:cxn ang="f590">
                      <a:pos x="f757" y="f758"/>
                    </a:cxn>
                    <a:cxn ang="f590">
                      <a:pos x="f759" y="f760"/>
                    </a:cxn>
                    <a:cxn ang="f590">
                      <a:pos x="f761" y="f731"/>
                    </a:cxn>
                    <a:cxn ang="f590">
                      <a:pos x="f762" y="f763"/>
                    </a:cxn>
                    <a:cxn ang="f590">
                      <a:pos x="f764" y="f765"/>
                    </a:cxn>
                    <a:cxn ang="f590">
                      <a:pos x="f766" y="f767"/>
                    </a:cxn>
                    <a:cxn ang="f590">
                      <a:pos x="f768" y="f769"/>
                    </a:cxn>
                    <a:cxn ang="f590">
                      <a:pos x="f770" y="f771"/>
                    </a:cxn>
                    <a:cxn ang="f590">
                      <a:pos x="f772" y="f739"/>
                    </a:cxn>
                    <a:cxn ang="f590">
                      <a:pos x="f773" y="f774"/>
                    </a:cxn>
                    <a:cxn ang="f590">
                      <a:pos x="f775" y="f739"/>
                    </a:cxn>
                    <a:cxn ang="f590">
                      <a:pos x="f776" y="f777"/>
                    </a:cxn>
                    <a:cxn ang="f590">
                      <a:pos x="f778" y="f741"/>
                    </a:cxn>
                    <a:cxn ang="f590">
                      <a:pos x="f779" y="f780"/>
                    </a:cxn>
                    <a:cxn ang="f590">
                      <a:pos x="f781" y="f782"/>
                    </a:cxn>
                    <a:cxn ang="f590">
                      <a:pos x="f779" y="f783"/>
                    </a:cxn>
                    <a:cxn ang="f590">
                      <a:pos x="f779" y="f784"/>
                    </a:cxn>
                    <a:cxn ang="f590">
                      <a:pos x="f785" y="f786"/>
                    </a:cxn>
                    <a:cxn ang="f590">
                      <a:pos x="f787" y="f788"/>
                    </a:cxn>
                    <a:cxn ang="f590">
                      <a:pos x="f789" y="f790"/>
                    </a:cxn>
                    <a:cxn ang="f590">
                      <a:pos x="f791" y="f792"/>
                    </a:cxn>
                    <a:cxn ang="f590">
                      <a:pos x="f793" y="f794"/>
                    </a:cxn>
                    <a:cxn ang="f590">
                      <a:pos x="f776" y="f795"/>
                    </a:cxn>
                    <a:cxn ang="f590">
                      <a:pos x="f796" y="f797"/>
                    </a:cxn>
                    <a:cxn ang="f590">
                      <a:pos x="f796" y="f798"/>
                    </a:cxn>
                    <a:cxn ang="f590">
                      <a:pos x="f799" y="f800"/>
                    </a:cxn>
                    <a:cxn ang="f590">
                      <a:pos x="f801" y="f802"/>
                    </a:cxn>
                  </a:cxnLst>
                  <a:rect l="f695" t="f698" r="f696" b="f697"/>
                  <a:pathLst>
                    <a:path w="982" h="768">
                      <a:moveTo>
                        <a:pt x="f9" y="f6"/>
                      </a:moveTo>
                      <a:lnTo>
                        <a:pt x="f9" y="f6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20" y="f21"/>
                      </a:lnTo>
                      <a:lnTo>
                        <a:pt x="f20" y="f21"/>
                      </a:lnTo>
                      <a:lnTo>
                        <a:pt x="f22" y="f23"/>
                      </a:lnTo>
                      <a:lnTo>
                        <a:pt x="f24" y="f25"/>
                      </a:lnTo>
                      <a:lnTo>
                        <a:pt x="f24" y="f25"/>
                      </a:lnTo>
                      <a:lnTo>
                        <a:pt x="f26" y="f27"/>
                      </a:lnTo>
                      <a:lnTo>
                        <a:pt x="f26" y="f28"/>
                      </a:lnTo>
                      <a:lnTo>
                        <a:pt x="f26" y="f28"/>
                      </a:lnTo>
                      <a:lnTo>
                        <a:pt x="f24" y="f29"/>
                      </a:lnTo>
                      <a:lnTo>
                        <a:pt x="f30" y="f31"/>
                      </a:lnTo>
                      <a:lnTo>
                        <a:pt x="f32" y="f19"/>
                      </a:lnTo>
                      <a:lnTo>
                        <a:pt x="f33" y="f19"/>
                      </a:lnTo>
                      <a:lnTo>
                        <a:pt x="f33" y="f19"/>
                      </a:lnTo>
                      <a:lnTo>
                        <a:pt x="f33" y="f19"/>
                      </a:lnTo>
                      <a:lnTo>
                        <a:pt x="f33" y="f34"/>
                      </a:lnTo>
                      <a:lnTo>
                        <a:pt x="f35" y="f34"/>
                      </a:lnTo>
                      <a:lnTo>
                        <a:pt x="f36" y="f34"/>
                      </a:lnTo>
                      <a:lnTo>
                        <a:pt x="f36" y="f34"/>
                      </a:lnTo>
                      <a:lnTo>
                        <a:pt x="f37" y="f38"/>
                      </a:lnTo>
                      <a:lnTo>
                        <a:pt x="f37" y="f34"/>
                      </a:lnTo>
                      <a:lnTo>
                        <a:pt x="f37" y="f38"/>
                      </a:lnTo>
                      <a:lnTo>
                        <a:pt x="f39" y="f34"/>
                      </a:lnTo>
                      <a:lnTo>
                        <a:pt x="f40" y="f34"/>
                      </a:lnTo>
                      <a:lnTo>
                        <a:pt x="f40" y="f19"/>
                      </a:lnTo>
                      <a:lnTo>
                        <a:pt x="f41" y="f19"/>
                      </a:lnTo>
                      <a:lnTo>
                        <a:pt x="f42" y="f31"/>
                      </a:lnTo>
                      <a:lnTo>
                        <a:pt x="f41" y="f43"/>
                      </a:lnTo>
                      <a:lnTo>
                        <a:pt x="f41" y="f43"/>
                      </a:lnTo>
                      <a:lnTo>
                        <a:pt x="f41" y="f43"/>
                      </a:lnTo>
                      <a:lnTo>
                        <a:pt x="f44" y="f43"/>
                      </a:lnTo>
                      <a:lnTo>
                        <a:pt x="f44" y="f43"/>
                      </a:lnTo>
                      <a:lnTo>
                        <a:pt x="f45" y="f29"/>
                      </a:lnTo>
                      <a:lnTo>
                        <a:pt x="f46" y="f47"/>
                      </a:lnTo>
                      <a:lnTo>
                        <a:pt x="f48" y="f49"/>
                      </a:lnTo>
                      <a:lnTo>
                        <a:pt x="f48" y="f50"/>
                      </a:lnTo>
                      <a:lnTo>
                        <a:pt x="f48" y="f50"/>
                      </a:lnTo>
                      <a:lnTo>
                        <a:pt x="f51" y="f52"/>
                      </a:lnTo>
                      <a:lnTo>
                        <a:pt x="f51" y="f52"/>
                      </a:lnTo>
                      <a:lnTo>
                        <a:pt x="f53" y="f54"/>
                      </a:lnTo>
                      <a:lnTo>
                        <a:pt x="f53" y="f54"/>
                      </a:lnTo>
                      <a:lnTo>
                        <a:pt x="f55" y="f49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60" y="f61"/>
                      </a:lnTo>
                      <a:lnTo>
                        <a:pt x="f62" y="f63"/>
                      </a:lnTo>
                      <a:lnTo>
                        <a:pt x="f62" y="f63"/>
                      </a:lnTo>
                      <a:lnTo>
                        <a:pt x="f64" y="f65"/>
                      </a:lnTo>
                      <a:lnTo>
                        <a:pt x="f66" y="f6"/>
                      </a:lnTo>
                      <a:lnTo>
                        <a:pt x="f6" y="f6"/>
                      </a:lnTo>
                      <a:lnTo>
                        <a:pt x="f6" y="f67"/>
                      </a:lnTo>
                      <a:lnTo>
                        <a:pt x="f68" y="f69"/>
                      </a:lnTo>
                      <a:lnTo>
                        <a:pt x="f70" y="f71"/>
                      </a:lnTo>
                      <a:lnTo>
                        <a:pt x="f70" y="f71"/>
                      </a:lnTo>
                      <a:lnTo>
                        <a:pt x="f72" y="f63"/>
                      </a:lnTo>
                      <a:lnTo>
                        <a:pt x="f73" y="f74"/>
                      </a:lnTo>
                      <a:lnTo>
                        <a:pt x="f75" y="f76"/>
                      </a:lnTo>
                      <a:lnTo>
                        <a:pt x="f75" y="f76"/>
                      </a:lnTo>
                      <a:lnTo>
                        <a:pt x="f71" y="f77"/>
                      </a:lnTo>
                      <a:lnTo>
                        <a:pt x="f78" y="f61"/>
                      </a:lnTo>
                      <a:lnTo>
                        <a:pt x="f79" y="f80"/>
                      </a:lnTo>
                      <a:lnTo>
                        <a:pt x="f79" y="f80"/>
                      </a:lnTo>
                      <a:lnTo>
                        <a:pt x="f76" y="f81"/>
                      </a:lnTo>
                      <a:lnTo>
                        <a:pt x="f82" y="f59"/>
                      </a:lnTo>
                      <a:lnTo>
                        <a:pt x="f80" y="f83"/>
                      </a:lnTo>
                      <a:lnTo>
                        <a:pt x="f80" y="f83"/>
                      </a:lnTo>
                      <a:lnTo>
                        <a:pt x="f84" y="f85"/>
                      </a:lnTo>
                      <a:lnTo>
                        <a:pt x="f83" y="f86"/>
                      </a:lnTo>
                      <a:lnTo>
                        <a:pt x="f87" y="f88"/>
                      </a:lnTo>
                      <a:lnTo>
                        <a:pt x="f89" y="f90"/>
                      </a:lnTo>
                      <a:lnTo>
                        <a:pt x="f89" y="f90"/>
                      </a:lnTo>
                      <a:lnTo>
                        <a:pt x="f17" y="f91"/>
                      </a:lnTo>
                      <a:lnTo>
                        <a:pt x="f92" y="f57"/>
                      </a:lnTo>
                      <a:lnTo>
                        <a:pt x="f93" y="f94"/>
                      </a:lnTo>
                      <a:lnTo>
                        <a:pt x="f93" y="f94"/>
                      </a:lnTo>
                      <a:lnTo>
                        <a:pt x="f95" y="f38"/>
                      </a:lnTo>
                      <a:lnTo>
                        <a:pt x="f96" y="f29"/>
                      </a:lnTo>
                      <a:lnTo>
                        <a:pt x="f96" y="f47"/>
                      </a:lnTo>
                      <a:lnTo>
                        <a:pt x="f96" y="f49"/>
                      </a:lnTo>
                      <a:lnTo>
                        <a:pt x="f96" y="f49"/>
                      </a:lnTo>
                      <a:lnTo>
                        <a:pt x="f95" y="f27"/>
                      </a:lnTo>
                      <a:lnTo>
                        <a:pt x="f96" y="f50"/>
                      </a:lnTo>
                      <a:lnTo>
                        <a:pt x="f94" y="f97"/>
                      </a:lnTo>
                      <a:lnTo>
                        <a:pt x="f98" y="f23"/>
                      </a:lnTo>
                      <a:lnTo>
                        <a:pt x="f98" y="f23"/>
                      </a:lnTo>
                      <a:lnTo>
                        <a:pt x="f34" y="f99"/>
                      </a:lnTo>
                      <a:lnTo>
                        <a:pt x="f19" y="f54"/>
                      </a:lnTo>
                      <a:lnTo>
                        <a:pt x="f19" y="f100"/>
                      </a:lnTo>
                      <a:lnTo>
                        <a:pt x="f19" y="f101"/>
                      </a:lnTo>
                      <a:lnTo>
                        <a:pt x="f19" y="f101"/>
                      </a:lnTo>
                      <a:lnTo>
                        <a:pt x="f19" y="f102"/>
                      </a:lnTo>
                      <a:lnTo>
                        <a:pt x="f19" y="f103"/>
                      </a:lnTo>
                      <a:lnTo>
                        <a:pt x="f43" y="f104"/>
                      </a:lnTo>
                      <a:lnTo>
                        <a:pt x="f28" y="f105"/>
                      </a:lnTo>
                      <a:lnTo>
                        <a:pt x="f50" y="f106"/>
                      </a:lnTo>
                      <a:lnTo>
                        <a:pt x="f50" y="f106"/>
                      </a:lnTo>
                      <a:lnTo>
                        <a:pt x="f97" y="f107"/>
                      </a:lnTo>
                      <a:lnTo>
                        <a:pt x="f23" y="f108"/>
                      </a:lnTo>
                      <a:lnTo>
                        <a:pt x="f109" y="f110"/>
                      </a:lnTo>
                      <a:lnTo>
                        <a:pt x="f109" y="f110"/>
                      </a:lnTo>
                      <a:lnTo>
                        <a:pt x="f99" y="f111"/>
                      </a:lnTo>
                      <a:lnTo>
                        <a:pt x="f54" y="f112"/>
                      </a:lnTo>
                      <a:lnTo>
                        <a:pt x="f102" y="f113"/>
                      </a:lnTo>
                      <a:lnTo>
                        <a:pt x="f102" y="f113"/>
                      </a:lnTo>
                      <a:lnTo>
                        <a:pt x="f104" y="f114"/>
                      </a:lnTo>
                      <a:lnTo>
                        <a:pt x="f115" y="f116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21" y="f122"/>
                      </a:lnTo>
                      <a:lnTo>
                        <a:pt x="f114" y="f123"/>
                      </a:lnTo>
                      <a:lnTo>
                        <a:pt x="f124" y="f118"/>
                      </a:lnTo>
                      <a:lnTo>
                        <a:pt x="f125" y="f116"/>
                      </a:lnTo>
                      <a:lnTo>
                        <a:pt x="f126" y="f127"/>
                      </a:lnTo>
                      <a:lnTo>
                        <a:pt x="f128" y="f127"/>
                      </a:lnTo>
                      <a:lnTo>
                        <a:pt x="f128" y="f127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24" y="f66"/>
                      </a:lnTo>
                      <a:lnTo>
                        <a:pt x="f135" y="f136"/>
                      </a:lnTo>
                      <a:lnTo>
                        <a:pt x="f135" y="f137"/>
                      </a:lnTo>
                      <a:lnTo>
                        <a:pt x="f138" y="f139"/>
                      </a:lnTo>
                      <a:lnTo>
                        <a:pt x="f114" y="f140"/>
                      </a:lnTo>
                      <a:lnTo>
                        <a:pt x="f114" y="f141"/>
                      </a:lnTo>
                      <a:lnTo>
                        <a:pt x="f142" y="f143"/>
                      </a:lnTo>
                      <a:lnTo>
                        <a:pt x="f144" y="f58"/>
                      </a:lnTo>
                      <a:lnTo>
                        <a:pt x="f113" y="f145"/>
                      </a:lnTo>
                      <a:lnTo>
                        <a:pt x="f113" y="f145"/>
                      </a:lnTo>
                      <a:lnTo>
                        <a:pt x="f146" y="f147"/>
                      </a:lnTo>
                      <a:lnTo>
                        <a:pt x="f142" y="f148"/>
                      </a:lnTo>
                      <a:lnTo>
                        <a:pt x="f149" y="f150"/>
                      </a:lnTo>
                      <a:lnTo>
                        <a:pt x="f151" y="f152"/>
                      </a:lnTo>
                      <a:lnTo>
                        <a:pt x="f151" y="f152"/>
                      </a:lnTo>
                      <a:lnTo>
                        <a:pt x="f127" y="f153"/>
                      </a:lnTo>
                      <a:lnTo>
                        <a:pt x="f154" y="f155"/>
                      </a:lnTo>
                      <a:lnTo>
                        <a:pt x="f156" y="f157"/>
                      </a:lnTo>
                      <a:lnTo>
                        <a:pt x="f156" y="f158"/>
                      </a:lnTo>
                      <a:lnTo>
                        <a:pt x="f120" y="f159"/>
                      </a:lnTo>
                      <a:lnTo>
                        <a:pt x="f120" y="f159"/>
                      </a:lnTo>
                      <a:lnTo>
                        <a:pt x="f123" y="f53"/>
                      </a:lnTo>
                      <a:lnTo>
                        <a:pt x="f160" y="f46"/>
                      </a:lnTo>
                      <a:lnTo>
                        <a:pt x="f133" y="f45"/>
                      </a:lnTo>
                      <a:lnTo>
                        <a:pt x="f161" y="f45"/>
                      </a:lnTo>
                      <a:lnTo>
                        <a:pt x="f162" y="f45"/>
                      </a:lnTo>
                      <a:lnTo>
                        <a:pt x="f162" y="f45"/>
                      </a:lnTo>
                      <a:lnTo>
                        <a:pt x="f163" y="f45"/>
                      </a:lnTo>
                      <a:lnTo>
                        <a:pt x="f125" y="f164"/>
                      </a:lnTo>
                      <a:lnTo>
                        <a:pt x="f165" y="f44"/>
                      </a:lnTo>
                      <a:lnTo>
                        <a:pt x="f166" y="f41"/>
                      </a:lnTo>
                      <a:lnTo>
                        <a:pt x="f132" y="f167"/>
                      </a:lnTo>
                      <a:lnTo>
                        <a:pt x="f132" y="f168"/>
                      </a:lnTo>
                      <a:lnTo>
                        <a:pt x="f132" y="f168"/>
                      </a:lnTo>
                      <a:lnTo>
                        <a:pt x="f169" y="f32"/>
                      </a:lnTo>
                      <a:lnTo>
                        <a:pt x="f170" y="f26"/>
                      </a:lnTo>
                      <a:lnTo>
                        <a:pt x="f171" y="f20"/>
                      </a:lnTo>
                      <a:lnTo>
                        <a:pt x="f171" y="f20"/>
                      </a:lnTo>
                      <a:lnTo>
                        <a:pt x="f134" y="f172"/>
                      </a:lnTo>
                      <a:lnTo>
                        <a:pt x="f173" y="f172"/>
                      </a:lnTo>
                      <a:lnTo>
                        <a:pt x="f137" y="f172"/>
                      </a:lnTo>
                      <a:lnTo>
                        <a:pt x="f137" y="f172"/>
                      </a:lnTo>
                      <a:lnTo>
                        <a:pt x="f126" y="f172"/>
                      </a:lnTo>
                      <a:lnTo>
                        <a:pt x="f174" y="f172"/>
                      </a:lnTo>
                      <a:lnTo>
                        <a:pt x="f175" y="f176"/>
                      </a:lnTo>
                      <a:lnTo>
                        <a:pt x="f177" y="f18"/>
                      </a:lnTo>
                      <a:lnTo>
                        <a:pt x="f177" y="f18"/>
                      </a:lnTo>
                      <a:lnTo>
                        <a:pt x="f178" y="f179"/>
                      </a:lnTo>
                      <a:lnTo>
                        <a:pt x="f180" y="f181"/>
                      </a:lnTo>
                      <a:lnTo>
                        <a:pt x="f180" y="f182"/>
                      </a:lnTo>
                      <a:lnTo>
                        <a:pt x="f183" y="f184"/>
                      </a:lnTo>
                      <a:lnTo>
                        <a:pt x="f180" y="f185"/>
                      </a:lnTo>
                      <a:lnTo>
                        <a:pt x="f186" y="f187"/>
                      </a:lnTo>
                      <a:lnTo>
                        <a:pt x="f186" y="f187"/>
                      </a:lnTo>
                      <a:lnTo>
                        <a:pt x="f174" y="f188"/>
                      </a:lnTo>
                      <a:lnTo>
                        <a:pt x="f2" y="f189"/>
                      </a:lnTo>
                      <a:lnTo>
                        <a:pt x="f190" y="f191"/>
                      </a:lnTo>
                      <a:lnTo>
                        <a:pt x="f190" y="f191"/>
                      </a:lnTo>
                      <a:lnTo>
                        <a:pt x="f136" y="f192"/>
                      </a:lnTo>
                      <a:lnTo>
                        <a:pt x="f173" y="f193"/>
                      </a:lnTo>
                      <a:lnTo>
                        <a:pt x="f194" y="f195"/>
                      </a:lnTo>
                      <a:lnTo>
                        <a:pt x="f194" y="f195"/>
                      </a:lnTo>
                      <a:lnTo>
                        <a:pt x="f171" y="f196"/>
                      </a:lnTo>
                      <a:lnTo>
                        <a:pt x="f170" y="f197"/>
                      </a:lnTo>
                      <a:lnTo>
                        <a:pt x="f171" y="f198"/>
                      </a:lnTo>
                      <a:lnTo>
                        <a:pt x="f194" y="f199"/>
                      </a:lnTo>
                      <a:lnTo>
                        <a:pt x="f200" y="f201"/>
                      </a:lnTo>
                      <a:lnTo>
                        <a:pt x="f200" y="f201"/>
                      </a:lnTo>
                      <a:lnTo>
                        <a:pt x="f136" y="f202"/>
                      </a:lnTo>
                      <a:lnTo>
                        <a:pt x="f203" y="f8"/>
                      </a:lnTo>
                      <a:lnTo>
                        <a:pt x="f174" y="f8"/>
                      </a:lnTo>
                      <a:lnTo>
                        <a:pt x="f174" y="f8"/>
                      </a:lnTo>
                      <a:lnTo>
                        <a:pt x="f177" y="f202"/>
                      </a:lnTo>
                      <a:lnTo>
                        <a:pt x="f180" y="f204"/>
                      </a:lnTo>
                      <a:lnTo>
                        <a:pt x="f205" y="f206"/>
                      </a:lnTo>
                      <a:lnTo>
                        <a:pt x="f207" y="f208"/>
                      </a:lnTo>
                      <a:lnTo>
                        <a:pt x="f207" y="f208"/>
                      </a:lnTo>
                      <a:lnTo>
                        <a:pt x="f209" y="f210"/>
                      </a:lnTo>
                      <a:lnTo>
                        <a:pt x="f211" y="f212"/>
                      </a:lnTo>
                      <a:lnTo>
                        <a:pt x="f139" y="f213"/>
                      </a:lnTo>
                      <a:lnTo>
                        <a:pt x="f139" y="f213"/>
                      </a:lnTo>
                      <a:lnTo>
                        <a:pt x="f214" y="f215"/>
                      </a:lnTo>
                      <a:lnTo>
                        <a:pt x="f216" y="f217"/>
                      </a:lnTo>
                      <a:lnTo>
                        <a:pt x="f141" y="f12"/>
                      </a:lnTo>
                      <a:lnTo>
                        <a:pt x="f218" y="f12"/>
                      </a:lnTo>
                      <a:lnTo>
                        <a:pt x="f219" y="f220"/>
                      </a:lnTo>
                      <a:lnTo>
                        <a:pt x="f219" y="f220"/>
                      </a:lnTo>
                      <a:lnTo>
                        <a:pt x="f221" y="f215"/>
                      </a:lnTo>
                      <a:lnTo>
                        <a:pt x="f222" y="f215"/>
                      </a:lnTo>
                      <a:lnTo>
                        <a:pt x="f222" y="f213"/>
                      </a:lnTo>
                      <a:lnTo>
                        <a:pt x="f221" y="f213"/>
                      </a:lnTo>
                      <a:lnTo>
                        <a:pt x="f222" y="f213"/>
                      </a:lnTo>
                      <a:lnTo>
                        <a:pt x="f222" y="f213"/>
                      </a:lnTo>
                      <a:lnTo>
                        <a:pt x="f223" y="f215"/>
                      </a:lnTo>
                      <a:lnTo>
                        <a:pt x="f224" y="f217"/>
                      </a:lnTo>
                      <a:lnTo>
                        <a:pt x="f225" y="f12"/>
                      </a:lnTo>
                      <a:lnTo>
                        <a:pt x="f225" y="f12"/>
                      </a:lnTo>
                      <a:lnTo>
                        <a:pt x="f226" y="f227"/>
                      </a:lnTo>
                      <a:lnTo>
                        <a:pt x="f228" y="f229"/>
                      </a:lnTo>
                      <a:lnTo>
                        <a:pt x="f230" y="f229"/>
                      </a:lnTo>
                      <a:lnTo>
                        <a:pt x="f230" y="f229"/>
                      </a:lnTo>
                      <a:lnTo>
                        <a:pt x="f147" y="f229"/>
                      </a:lnTo>
                      <a:lnTo>
                        <a:pt x="f148" y="f231"/>
                      </a:lnTo>
                      <a:lnTo>
                        <a:pt x="f148" y="f231"/>
                      </a:lnTo>
                      <a:lnTo>
                        <a:pt x="f150" y="f231"/>
                      </a:lnTo>
                      <a:lnTo>
                        <a:pt x="f153" y="f227"/>
                      </a:lnTo>
                      <a:lnTo>
                        <a:pt x="f232" y="f231"/>
                      </a:lnTo>
                      <a:lnTo>
                        <a:pt x="f157" y="f229"/>
                      </a:lnTo>
                      <a:lnTo>
                        <a:pt x="f233" y="f234"/>
                      </a:lnTo>
                      <a:lnTo>
                        <a:pt x="f233" y="f234"/>
                      </a:lnTo>
                      <a:lnTo>
                        <a:pt x="f235" y="f236"/>
                      </a:lnTo>
                      <a:lnTo>
                        <a:pt x="f55" y="f16"/>
                      </a:lnTo>
                      <a:lnTo>
                        <a:pt x="f55" y="f237"/>
                      </a:lnTo>
                      <a:lnTo>
                        <a:pt x="f238" y="f30"/>
                      </a:lnTo>
                      <a:lnTo>
                        <a:pt x="f238" y="f35"/>
                      </a:lnTo>
                      <a:lnTo>
                        <a:pt x="f48" y="f168"/>
                      </a:lnTo>
                      <a:lnTo>
                        <a:pt x="f45" y="f239"/>
                      </a:lnTo>
                      <a:lnTo>
                        <a:pt x="f42" y="f226"/>
                      </a:lnTo>
                      <a:lnTo>
                        <a:pt x="f41" y="f209"/>
                      </a:lnTo>
                      <a:lnTo>
                        <a:pt x="f41" y="f134"/>
                      </a:lnTo>
                      <a:lnTo>
                        <a:pt x="f41" y="f134"/>
                      </a:lnTo>
                      <a:lnTo>
                        <a:pt x="f40" y="f169"/>
                      </a:lnTo>
                      <a:lnTo>
                        <a:pt x="f39" y="f125"/>
                      </a:lnTo>
                      <a:lnTo>
                        <a:pt x="f39" y="f131"/>
                      </a:lnTo>
                      <a:lnTo>
                        <a:pt x="f39" y="f131"/>
                      </a:lnTo>
                      <a:lnTo>
                        <a:pt x="f40" y="f133"/>
                      </a:lnTo>
                      <a:lnTo>
                        <a:pt x="f39" y="f124"/>
                      </a:lnTo>
                      <a:lnTo>
                        <a:pt x="f37" y="f135"/>
                      </a:lnTo>
                      <a:lnTo>
                        <a:pt x="f36" y="f135"/>
                      </a:lnTo>
                      <a:lnTo>
                        <a:pt x="f36" y="f161"/>
                      </a:lnTo>
                      <a:lnTo>
                        <a:pt x="f168" y="f194"/>
                      </a:lnTo>
                      <a:lnTo>
                        <a:pt x="f33" y="f136"/>
                      </a:lnTo>
                      <a:lnTo>
                        <a:pt x="f168" y="f240"/>
                      </a:lnTo>
                      <a:lnTo>
                        <a:pt x="f33" y="f64"/>
                      </a:lnTo>
                      <a:lnTo>
                        <a:pt x="f241" y="f207"/>
                      </a:lnTo>
                      <a:lnTo>
                        <a:pt x="f32" y="f242"/>
                      </a:lnTo>
                      <a:lnTo>
                        <a:pt x="f24" y="f242"/>
                      </a:lnTo>
                      <a:lnTo>
                        <a:pt x="f24" y="f141"/>
                      </a:lnTo>
                      <a:lnTo>
                        <a:pt x="f30" y="f243"/>
                      </a:lnTo>
                      <a:lnTo>
                        <a:pt x="f24" y="f244"/>
                      </a:lnTo>
                      <a:lnTo>
                        <a:pt x="f245" y="f246"/>
                      </a:lnTo>
                      <a:lnTo>
                        <a:pt x="f247" y="f248"/>
                      </a:lnTo>
                      <a:lnTo>
                        <a:pt x="f16" y="f150"/>
                      </a:lnTo>
                      <a:lnTo>
                        <a:pt x="f16" y="f249"/>
                      </a:lnTo>
                      <a:lnTo>
                        <a:pt x="f250" y="f148"/>
                      </a:lnTo>
                      <a:lnTo>
                        <a:pt x="f187" y="f145"/>
                      </a:lnTo>
                      <a:lnTo>
                        <a:pt x="f14" y="f223"/>
                      </a:lnTo>
                      <a:lnTo>
                        <a:pt x="f251" y="f252"/>
                      </a:lnTo>
                      <a:lnTo>
                        <a:pt x="f187" y="f62"/>
                      </a:lnTo>
                      <a:lnTo>
                        <a:pt x="f236" y="f140"/>
                      </a:lnTo>
                      <a:lnTo>
                        <a:pt x="f253" y="f254"/>
                      </a:lnTo>
                      <a:lnTo>
                        <a:pt x="f187" y="f139"/>
                      </a:lnTo>
                      <a:lnTo>
                        <a:pt x="f253" y="f255"/>
                      </a:lnTo>
                      <a:lnTo>
                        <a:pt x="f185" y="f186"/>
                      </a:lnTo>
                      <a:lnTo>
                        <a:pt x="f256" y="f190"/>
                      </a:lnTo>
                      <a:lnTo>
                        <a:pt x="f257" y="f134"/>
                      </a:lnTo>
                      <a:lnTo>
                        <a:pt x="f257" y="f132"/>
                      </a:lnTo>
                      <a:lnTo>
                        <a:pt x="f258" y="f133"/>
                      </a:lnTo>
                      <a:lnTo>
                        <a:pt x="f237" y="f123"/>
                      </a:lnTo>
                      <a:lnTo>
                        <a:pt x="f237" y="f123"/>
                      </a:lnTo>
                      <a:lnTo>
                        <a:pt x="f258" y="f120"/>
                      </a:lnTo>
                      <a:lnTo>
                        <a:pt x="f181" y="f123"/>
                      </a:lnTo>
                      <a:lnTo>
                        <a:pt x="f182" y="f160"/>
                      </a:lnTo>
                      <a:lnTo>
                        <a:pt x="f257" y="f259"/>
                      </a:lnTo>
                      <a:lnTo>
                        <a:pt x="f257" y="f259"/>
                      </a:lnTo>
                      <a:lnTo>
                        <a:pt x="f184" y="f162"/>
                      </a:lnTo>
                      <a:lnTo>
                        <a:pt x="f256" y="f125"/>
                      </a:lnTo>
                      <a:lnTo>
                        <a:pt x="f236" y="f166"/>
                      </a:lnTo>
                      <a:lnTo>
                        <a:pt x="f227" y="f64"/>
                      </a:lnTo>
                      <a:lnTo>
                        <a:pt x="f212" y="f221"/>
                      </a:lnTo>
                      <a:lnTo>
                        <a:pt x="f193" y="f260"/>
                      </a:lnTo>
                      <a:lnTo>
                        <a:pt x="f196" y="f159"/>
                      </a:lnTo>
                      <a:lnTo>
                        <a:pt x="f261" y="f159"/>
                      </a:lnTo>
                      <a:lnTo>
                        <a:pt x="f262" y="f51"/>
                      </a:lnTo>
                      <a:lnTo>
                        <a:pt x="f263" y="f36"/>
                      </a:lnTo>
                      <a:lnTo>
                        <a:pt x="f263" y="f36"/>
                      </a:lnTo>
                      <a:lnTo>
                        <a:pt x="f264" y="f30"/>
                      </a:lnTo>
                      <a:lnTo>
                        <a:pt x="f265" y="f22"/>
                      </a:lnTo>
                      <a:lnTo>
                        <a:pt x="f8" y="f247"/>
                      </a:lnTo>
                      <a:lnTo>
                        <a:pt x="f8" y="f247"/>
                      </a:lnTo>
                      <a:lnTo>
                        <a:pt x="f266" y="f18"/>
                      </a:lnTo>
                      <a:lnTo>
                        <a:pt x="f267" y="f237"/>
                      </a:lnTo>
                      <a:lnTo>
                        <a:pt x="f268" y="f18"/>
                      </a:lnTo>
                      <a:lnTo>
                        <a:pt x="f269" y="f247"/>
                      </a:lnTo>
                      <a:lnTo>
                        <a:pt x="f270" y="f247"/>
                      </a:lnTo>
                      <a:lnTo>
                        <a:pt x="f270" y="f247"/>
                      </a:lnTo>
                      <a:lnTo>
                        <a:pt x="f271" y="f172"/>
                      </a:lnTo>
                      <a:lnTo>
                        <a:pt x="f272" y="f20"/>
                      </a:lnTo>
                      <a:lnTo>
                        <a:pt x="f272" y="f20"/>
                      </a:lnTo>
                      <a:lnTo>
                        <a:pt x="f273" y="f20"/>
                      </a:lnTo>
                      <a:lnTo>
                        <a:pt x="f274" y="f20"/>
                      </a:lnTo>
                      <a:lnTo>
                        <a:pt x="f275" y="f276"/>
                      </a:lnTo>
                      <a:lnTo>
                        <a:pt x="f275" y="f276"/>
                      </a:lnTo>
                      <a:lnTo>
                        <a:pt x="f277" y="f172"/>
                      </a:lnTo>
                      <a:lnTo>
                        <a:pt x="f278" y="f176"/>
                      </a:lnTo>
                      <a:lnTo>
                        <a:pt x="f279" y="f176"/>
                      </a:lnTo>
                      <a:lnTo>
                        <a:pt x="f279" y="f176"/>
                      </a:lnTo>
                      <a:lnTo>
                        <a:pt x="f280" y="f176"/>
                      </a:lnTo>
                      <a:lnTo>
                        <a:pt x="f281" y="f172"/>
                      </a:lnTo>
                      <a:lnTo>
                        <a:pt x="f279" y="f172"/>
                      </a:lnTo>
                      <a:lnTo>
                        <a:pt x="f281" y="f276"/>
                      </a:lnTo>
                      <a:lnTo>
                        <a:pt x="f282" y="f245"/>
                      </a:lnTo>
                      <a:lnTo>
                        <a:pt x="f282" y="f245"/>
                      </a:lnTo>
                      <a:lnTo>
                        <a:pt x="f283" y="f24"/>
                      </a:lnTo>
                      <a:lnTo>
                        <a:pt x="f284" y="f30"/>
                      </a:lnTo>
                      <a:lnTo>
                        <a:pt x="f285" y="f30"/>
                      </a:lnTo>
                      <a:lnTo>
                        <a:pt x="f286" y="f287"/>
                      </a:lnTo>
                      <a:lnTo>
                        <a:pt x="f288" y="f24"/>
                      </a:lnTo>
                      <a:lnTo>
                        <a:pt x="f288" y="f24"/>
                      </a:lnTo>
                      <a:lnTo>
                        <a:pt x="f289" y="f172"/>
                      </a:lnTo>
                      <a:lnTo>
                        <a:pt x="f290" y="f182"/>
                      </a:lnTo>
                      <a:lnTo>
                        <a:pt x="f291" y="f14"/>
                      </a:lnTo>
                      <a:lnTo>
                        <a:pt x="f291" y="f14"/>
                      </a:lnTo>
                      <a:lnTo>
                        <a:pt x="f292" y="f220"/>
                      </a:lnTo>
                      <a:lnTo>
                        <a:pt x="f293" y="f294"/>
                      </a:lnTo>
                      <a:lnTo>
                        <a:pt x="f295" y="f188"/>
                      </a:lnTo>
                      <a:lnTo>
                        <a:pt x="f296" y="f297"/>
                      </a:lnTo>
                      <a:lnTo>
                        <a:pt x="f298" y="f188"/>
                      </a:lnTo>
                      <a:lnTo>
                        <a:pt x="f299" y="f10"/>
                      </a:lnTo>
                      <a:lnTo>
                        <a:pt x="f300" y="f215"/>
                      </a:lnTo>
                      <a:lnTo>
                        <a:pt x="f301" y="f12"/>
                      </a:lnTo>
                      <a:lnTo>
                        <a:pt x="f301" y="f12"/>
                      </a:lnTo>
                      <a:lnTo>
                        <a:pt x="f302" y="f229"/>
                      </a:lnTo>
                      <a:lnTo>
                        <a:pt x="f302" y="f14"/>
                      </a:lnTo>
                      <a:lnTo>
                        <a:pt x="f303" y="f185"/>
                      </a:lnTo>
                      <a:lnTo>
                        <a:pt x="f299" y="f182"/>
                      </a:lnTo>
                      <a:lnTo>
                        <a:pt x="f304" y="f181"/>
                      </a:lnTo>
                      <a:lnTo>
                        <a:pt x="f304" y="f181"/>
                      </a:lnTo>
                      <a:lnTo>
                        <a:pt x="f296" y="f176"/>
                      </a:lnTo>
                      <a:lnTo>
                        <a:pt x="f295" y="f22"/>
                      </a:lnTo>
                      <a:lnTo>
                        <a:pt x="f305" y="f26"/>
                      </a:lnTo>
                      <a:lnTo>
                        <a:pt x="f305" y="f26"/>
                      </a:lnTo>
                      <a:lnTo>
                        <a:pt x="f306" y="f287"/>
                      </a:lnTo>
                      <a:lnTo>
                        <a:pt x="f307" y="f241"/>
                      </a:lnTo>
                      <a:lnTo>
                        <a:pt x="f308" y="f45"/>
                      </a:lnTo>
                      <a:lnTo>
                        <a:pt x="f308" y="f45"/>
                      </a:lnTo>
                      <a:lnTo>
                        <a:pt x="f309" y="f53"/>
                      </a:lnTo>
                      <a:lnTo>
                        <a:pt x="f310" y="f311"/>
                      </a:lnTo>
                      <a:lnTo>
                        <a:pt x="f312" y="f238"/>
                      </a:lnTo>
                      <a:lnTo>
                        <a:pt x="f312" y="f313"/>
                      </a:lnTo>
                      <a:lnTo>
                        <a:pt x="f310" y="f235"/>
                      </a:lnTo>
                      <a:lnTo>
                        <a:pt x="f309" y="f233"/>
                      </a:lnTo>
                      <a:lnTo>
                        <a:pt x="f309" y="f233"/>
                      </a:lnTo>
                      <a:lnTo>
                        <a:pt x="f309" y="f157"/>
                      </a:lnTo>
                      <a:lnTo>
                        <a:pt x="f290" y="f232"/>
                      </a:lnTo>
                      <a:lnTo>
                        <a:pt x="f314" y="f260"/>
                      </a:lnTo>
                      <a:lnTo>
                        <a:pt x="f315" y="f155"/>
                      </a:lnTo>
                      <a:lnTo>
                        <a:pt x="f315" y="f155"/>
                      </a:lnTo>
                      <a:lnTo>
                        <a:pt x="f316" y="f153"/>
                      </a:lnTo>
                      <a:lnTo>
                        <a:pt x="f307" y="f150"/>
                      </a:lnTo>
                      <a:lnTo>
                        <a:pt x="f317" y="f318"/>
                      </a:lnTo>
                      <a:lnTo>
                        <a:pt x="f317" y="f318"/>
                      </a:lnTo>
                      <a:lnTo>
                        <a:pt x="f317" y="f248"/>
                      </a:lnTo>
                      <a:lnTo>
                        <a:pt x="f317" y="f230"/>
                      </a:lnTo>
                      <a:lnTo>
                        <a:pt x="f307" y="f246"/>
                      </a:lnTo>
                      <a:lnTo>
                        <a:pt x="f307" y="f246"/>
                      </a:lnTo>
                      <a:lnTo>
                        <a:pt x="f307" y="f319"/>
                      </a:lnTo>
                      <a:lnTo>
                        <a:pt x="f307" y="f58"/>
                      </a:lnTo>
                      <a:lnTo>
                        <a:pt x="f307" y="f222"/>
                      </a:lnTo>
                      <a:lnTo>
                        <a:pt x="f317" y="f320"/>
                      </a:lnTo>
                      <a:lnTo>
                        <a:pt x="f292" y="f244"/>
                      </a:lnTo>
                      <a:lnTo>
                        <a:pt x="f321" y="f143"/>
                      </a:lnTo>
                      <a:lnTo>
                        <a:pt x="f321" y="f143"/>
                      </a:lnTo>
                      <a:lnTo>
                        <a:pt x="f322" y="f143"/>
                      </a:lnTo>
                      <a:lnTo>
                        <a:pt x="f323" y="f60"/>
                      </a:lnTo>
                      <a:lnTo>
                        <a:pt x="f324" y="f325"/>
                      </a:lnTo>
                      <a:lnTo>
                        <a:pt x="f296" y="f243"/>
                      </a:lnTo>
                      <a:lnTo>
                        <a:pt x="f296" y="f141"/>
                      </a:lnTo>
                      <a:lnTo>
                        <a:pt x="f296" y="f139"/>
                      </a:lnTo>
                      <a:lnTo>
                        <a:pt x="f296" y="f139"/>
                      </a:lnTo>
                      <a:lnTo>
                        <a:pt x="f326" y="f327"/>
                      </a:lnTo>
                      <a:lnTo>
                        <a:pt x="f324" y="f328"/>
                      </a:lnTo>
                      <a:lnTo>
                        <a:pt x="f296" y="f329"/>
                      </a:lnTo>
                      <a:lnTo>
                        <a:pt x="f330" y="f331"/>
                      </a:lnTo>
                      <a:lnTo>
                        <a:pt x="f330" y="f331"/>
                      </a:lnTo>
                      <a:lnTo>
                        <a:pt x="f298" y="f205"/>
                      </a:lnTo>
                      <a:lnTo>
                        <a:pt x="f304" y="f255"/>
                      </a:lnTo>
                      <a:lnTo>
                        <a:pt x="f299" y="f178"/>
                      </a:lnTo>
                      <a:lnTo>
                        <a:pt x="f304" y="f332"/>
                      </a:lnTo>
                      <a:lnTo>
                        <a:pt x="f333" y="f173"/>
                      </a:lnTo>
                      <a:lnTo>
                        <a:pt x="f295" y="f169"/>
                      </a:lnTo>
                      <a:lnTo>
                        <a:pt x="f293" y="f163"/>
                      </a:lnTo>
                      <a:lnTo>
                        <a:pt x="f334" y="f335"/>
                      </a:lnTo>
                      <a:lnTo>
                        <a:pt x="f334" y="f336"/>
                      </a:lnTo>
                      <a:lnTo>
                        <a:pt x="f337" y="f338"/>
                      </a:lnTo>
                      <a:lnTo>
                        <a:pt x="f337" y="f338"/>
                      </a:lnTo>
                      <a:lnTo>
                        <a:pt x="f337" y="f339"/>
                      </a:lnTo>
                      <a:lnTo>
                        <a:pt x="f340" y="f112"/>
                      </a:lnTo>
                      <a:lnTo>
                        <a:pt x="f341" y="f342"/>
                      </a:lnTo>
                      <a:lnTo>
                        <a:pt x="f285" y="f343"/>
                      </a:lnTo>
                      <a:lnTo>
                        <a:pt x="f283" y="f344"/>
                      </a:lnTo>
                      <a:lnTo>
                        <a:pt x="f345" y="f346"/>
                      </a:lnTo>
                      <a:lnTo>
                        <a:pt x="f347" y="f348"/>
                      </a:lnTo>
                      <a:lnTo>
                        <a:pt x="f281" y="f349"/>
                      </a:lnTo>
                      <a:lnTo>
                        <a:pt x="f350" y="f351"/>
                      </a:lnTo>
                      <a:lnTo>
                        <a:pt x="f352" y="f353"/>
                      </a:lnTo>
                      <a:lnTo>
                        <a:pt x="f354" y="f355"/>
                      </a:lnTo>
                      <a:lnTo>
                        <a:pt x="f354" y="f355"/>
                      </a:lnTo>
                      <a:lnTo>
                        <a:pt x="f317" y="f109"/>
                      </a:lnTo>
                      <a:lnTo>
                        <a:pt x="f321" y="f97"/>
                      </a:lnTo>
                      <a:lnTo>
                        <a:pt x="f305" y="f27"/>
                      </a:lnTo>
                      <a:lnTo>
                        <a:pt x="f305" y="f27"/>
                      </a:lnTo>
                      <a:lnTo>
                        <a:pt x="f323" y="f31"/>
                      </a:lnTo>
                      <a:lnTo>
                        <a:pt x="f296" y="f356"/>
                      </a:lnTo>
                      <a:lnTo>
                        <a:pt x="f296" y="f356"/>
                      </a:lnTo>
                      <a:lnTo>
                        <a:pt x="f298" y="f91"/>
                      </a:lnTo>
                      <a:lnTo>
                        <a:pt x="f357" y="f92"/>
                      </a:lnTo>
                      <a:lnTo>
                        <a:pt x="f304" y="f17"/>
                      </a:lnTo>
                      <a:lnTo>
                        <a:pt x="f304" y="f17"/>
                      </a:lnTo>
                      <a:lnTo>
                        <a:pt x="f304" y="f358"/>
                      </a:lnTo>
                      <a:lnTo>
                        <a:pt x="f299" y="f59"/>
                      </a:lnTo>
                      <a:lnTo>
                        <a:pt x="f359" y="f84"/>
                      </a:lnTo>
                      <a:lnTo>
                        <a:pt x="f359" y="f84"/>
                      </a:lnTo>
                      <a:lnTo>
                        <a:pt x="f303" y="f360"/>
                      </a:lnTo>
                      <a:lnTo>
                        <a:pt x="f302" y="f82"/>
                      </a:lnTo>
                      <a:lnTo>
                        <a:pt x="f302" y="f15"/>
                      </a:lnTo>
                      <a:lnTo>
                        <a:pt x="f302" y="f63"/>
                      </a:lnTo>
                      <a:lnTo>
                        <a:pt x="f301" y="f361"/>
                      </a:lnTo>
                      <a:lnTo>
                        <a:pt x="f301" y="f361"/>
                      </a:lnTo>
                      <a:lnTo>
                        <a:pt x="f303" y="f71"/>
                      </a:lnTo>
                      <a:lnTo>
                        <a:pt x="f303" y="f75"/>
                      </a:lnTo>
                      <a:lnTo>
                        <a:pt x="f303" y="f73"/>
                      </a:lnTo>
                      <a:lnTo>
                        <a:pt x="f302" y="f362"/>
                      </a:lnTo>
                      <a:lnTo>
                        <a:pt x="f302" y="f362"/>
                      </a:lnTo>
                      <a:lnTo>
                        <a:pt x="f363" y="f70"/>
                      </a:lnTo>
                      <a:lnTo>
                        <a:pt x="f364" y="f365"/>
                      </a:lnTo>
                      <a:lnTo>
                        <a:pt x="f7" y="f366"/>
                      </a:lnTo>
                      <a:lnTo>
                        <a:pt x="f364" y="f367"/>
                      </a:lnTo>
                      <a:lnTo>
                        <a:pt x="f364" y="f367"/>
                      </a:lnTo>
                      <a:lnTo>
                        <a:pt x="f363" y="f11"/>
                      </a:lnTo>
                      <a:lnTo>
                        <a:pt x="f363" y="f68"/>
                      </a:lnTo>
                      <a:lnTo>
                        <a:pt x="f368" y="f6"/>
                      </a:lnTo>
                      <a:lnTo>
                        <a:pt x="f9" y="f6"/>
                      </a:lnTo>
                      <a:close/>
                      <a:moveTo>
                        <a:pt x="f39" y="f43"/>
                      </a:moveTo>
                      <a:lnTo>
                        <a:pt x="f39" y="f43"/>
                      </a:lnTo>
                      <a:lnTo>
                        <a:pt x="f39" y="f43"/>
                      </a:lnTo>
                      <a:lnTo>
                        <a:pt x="f39" y="f43"/>
                      </a:lnTo>
                      <a:lnTo>
                        <a:pt x="f39" y="f43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  <p:grpSp>
            <p:nvGrpSpPr>
              <p:cNvPr id="111" name="Group 63">
                <a:extLst>
                  <a:ext uri="{FF2B5EF4-FFF2-40B4-BE49-F238E27FC236}">
                    <a16:creationId xmlns:a16="http://schemas.microsoft.com/office/drawing/2014/main" id="{8D5F1886-BEBF-4DAC-8221-2F94A6E16159}"/>
                  </a:ext>
                </a:extLst>
              </p:cNvPr>
              <p:cNvGrpSpPr/>
              <p:nvPr/>
            </p:nvGrpSpPr>
            <p:grpSpPr>
              <a:xfrm>
                <a:off x="9176781" y="1091939"/>
                <a:ext cx="903829" cy="1175945"/>
                <a:chOff x="9176781" y="1091939"/>
                <a:chExt cx="903829" cy="1175945"/>
              </a:xfrm>
            </p:grpSpPr>
            <p:sp>
              <p:nvSpPr>
                <p:cNvPr id="112" name="Freeform 70">
                  <a:extLst>
                    <a:ext uri="{FF2B5EF4-FFF2-40B4-BE49-F238E27FC236}">
                      <a16:creationId xmlns:a16="http://schemas.microsoft.com/office/drawing/2014/main" id="{CAE449AE-5577-4B5B-BC46-1DCD061F4096}"/>
                    </a:ext>
                  </a:extLst>
                </p:cNvPr>
                <p:cNvSpPr/>
                <p:nvPr/>
              </p:nvSpPr>
              <p:spPr>
                <a:xfrm>
                  <a:off x="9601474" y="1418591"/>
                  <a:ext cx="206901" cy="136108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152"/>
                    <a:gd name="f7" fmla="val 100"/>
                    <a:gd name="f8" fmla="val 138"/>
                    <a:gd name="f9" fmla="val 90"/>
                    <a:gd name="f10" fmla="val 34"/>
                    <a:gd name="f11" fmla="val 18"/>
                    <a:gd name="f12" fmla="val 16"/>
                    <a:gd name="f13" fmla="val 6"/>
                    <a:gd name="f14" fmla="val 10"/>
                    <a:gd name="f15" fmla="val 2"/>
                    <a:gd name="f16" fmla="val 4"/>
                    <a:gd name="f17" fmla="val 8"/>
                    <a:gd name="f18" fmla="val 24"/>
                    <a:gd name="f19" fmla="val 92"/>
                    <a:gd name="f20" fmla="+- 0 0 -90"/>
                    <a:gd name="f21" fmla="*/ f3 1 152"/>
                    <a:gd name="f22" fmla="*/ f4 1 100"/>
                    <a:gd name="f23" fmla="+- f7 0 f5"/>
                    <a:gd name="f24" fmla="+- f6 0 f5"/>
                    <a:gd name="f25" fmla="*/ f20 f0 1"/>
                    <a:gd name="f26" fmla="*/ f24 1 152"/>
                    <a:gd name="f27" fmla="*/ f23 1 100"/>
                    <a:gd name="f28" fmla="*/ 152 f24 1"/>
                    <a:gd name="f29" fmla="*/ 100 f23 1"/>
                    <a:gd name="f30" fmla="*/ 138 f24 1"/>
                    <a:gd name="f31" fmla="*/ 90 f23 1"/>
                    <a:gd name="f32" fmla="*/ 34 f24 1"/>
                    <a:gd name="f33" fmla="*/ 18 f23 1"/>
                    <a:gd name="f34" fmla="*/ 16 f24 1"/>
                    <a:gd name="f35" fmla="*/ 6 f23 1"/>
                    <a:gd name="f36" fmla="*/ 10 f24 1"/>
                    <a:gd name="f37" fmla="*/ 2 f23 1"/>
                    <a:gd name="f38" fmla="*/ 4 f24 1"/>
                    <a:gd name="f39" fmla="*/ 0 f23 1"/>
                    <a:gd name="f40" fmla="*/ 0 f24 1"/>
                    <a:gd name="f41" fmla="*/ 8 f24 1"/>
                    <a:gd name="f42" fmla="*/ 8 f23 1"/>
                    <a:gd name="f43" fmla="*/ 24 f24 1"/>
                    <a:gd name="f44" fmla="*/ 92 f23 1"/>
                    <a:gd name="f45" fmla="*/ f25 1 f2"/>
                    <a:gd name="f46" fmla="*/ f28 1 152"/>
                    <a:gd name="f47" fmla="*/ f29 1 100"/>
                    <a:gd name="f48" fmla="*/ f30 1 152"/>
                    <a:gd name="f49" fmla="*/ f31 1 100"/>
                    <a:gd name="f50" fmla="*/ f32 1 152"/>
                    <a:gd name="f51" fmla="*/ f33 1 100"/>
                    <a:gd name="f52" fmla="*/ f34 1 152"/>
                    <a:gd name="f53" fmla="*/ f35 1 100"/>
                    <a:gd name="f54" fmla="*/ f36 1 152"/>
                    <a:gd name="f55" fmla="*/ f37 1 100"/>
                    <a:gd name="f56" fmla="*/ f38 1 152"/>
                    <a:gd name="f57" fmla="*/ f39 1 100"/>
                    <a:gd name="f58" fmla="*/ f40 1 152"/>
                    <a:gd name="f59" fmla="*/ f41 1 152"/>
                    <a:gd name="f60" fmla="*/ f42 1 100"/>
                    <a:gd name="f61" fmla="*/ f43 1 152"/>
                    <a:gd name="f62" fmla="*/ f44 1 100"/>
                    <a:gd name="f63" fmla="*/ 0 1 f26"/>
                    <a:gd name="f64" fmla="*/ f6 1 f26"/>
                    <a:gd name="f65" fmla="*/ 0 1 f27"/>
                    <a:gd name="f66" fmla="*/ f7 1 f27"/>
                    <a:gd name="f67" fmla="+- f45 0 f1"/>
                    <a:gd name="f68" fmla="*/ f46 1 f26"/>
                    <a:gd name="f69" fmla="*/ f47 1 f27"/>
                    <a:gd name="f70" fmla="*/ f48 1 f26"/>
                    <a:gd name="f71" fmla="*/ f49 1 f27"/>
                    <a:gd name="f72" fmla="*/ f50 1 f26"/>
                    <a:gd name="f73" fmla="*/ f51 1 f27"/>
                    <a:gd name="f74" fmla="*/ f52 1 f26"/>
                    <a:gd name="f75" fmla="*/ f53 1 f27"/>
                    <a:gd name="f76" fmla="*/ f54 1 f26"/>
                    <a:gd name="f77" fmla="*/ f55 1 f27"/>
                    <a:gd name="f78" fmla="*/ f56 1 f26"/>
                    <a:gd name="f79" fmla="*/ f57 1 f27"/>
                    <a:gd name="f80" fmla="*/ f58 1 f26"/>
                    <a:gd name="f81" fmla="*/ f59 1 f26"/>
                    <a:gd name="f82" fmla="*/ f60 1 f27"/>
                    <a:gd name="f83" fmla="*/ f61 1 f26"/>
                    <a:gd name="f84" fmla="*/ f62 1 f27"/>
                    <a:gd name="f85" fmla="*/ f63 f21 1"/>
                    <a:gd name="f86" fmla="*/ f64 f21 1"/>
                    <a:gd name="f87" fmla="*/ f66 f22 1"/>
                    <a:gd name="f88" fmla="*/ f65 f22 1"/>
                    <a:gd name="f89" fmla="*/ f68 f21 1"/>
                    <a:gd name="f90" fmla="*/ f69 f22 1"/>
                    <a:gd name="f91" fmla="*/ f70 f21 1"/>
                    <a:gd name="f92" fmla="*/ f71 f22 1"/>
                    <a:gd name="f93" fmla="*/ f72 f21 1"/>
                    <a:gd name="f94" fmla="*/ f73 f22 1"/>
                    <a:gd name="f95" fmla="*/ f74 f21 1"/>
                    <a:gd name="f96" fmla="*/ f75 f22 1"/>
                    <a:gd name="f97" fmla="*/ f76 f21 1"/>
                    <a:gd name="f98" fmla="*/ f77 f22 1"/>
                    <a:gd name="f99" fmla="*/ f78 f21 1"/>
                    <a:gd name="f100" fmla="*/ f79 f22 1"/>
                    <a:gd name="f101" fmla="*/ f80 f21 1"/>
                    <a:gd name="f102" fmla="*/ f81 f21 1"/>
                    <a:gd name="f103" fmla="*/ f82 f22 1"/>
                    <a:gd name="f104" fmla="*/ f83 f21 1"/>
                    <a:gd name="f105" fmla="*/ f84 f22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89" y="f90"/>
                    </a:cxn>
                    <a:cxn ang="f67">
                      <a:pos x="f91" y="f92"/>
                    </a:cxn>
                    <a:cxn ang="f67">
                      <a:pos x="f93" y="f94"/>
                    </a:cxn>
                    <a:cxn ang="f67">
                      <a:pos x="f93" y="f94"/>
                    </a:cxn>
                    <a:cxn ang="f67">
                      <a:pos x="f95" y="f96"/>
                    </a:cxn>
                    <a:cxn ang="f67">
                      <a:pos x="f95" y="f96"/>
                    </a:cxn>
                    <a:cxn ang="f67">
                      <a:pos x="f97" y="f98"/>
                    </a:cxn>
                    <a:cxn ang="f67">
                      <a:pos x="f99" y="f100"/>
                    </a:cxn>
                    <a:cxn ang="f67">
                      <a:pos x="f99" y="f100"/>
                    </a:cxn>
                    <a:cxn ang="f67">
                      <a:pos x="f101" y="f100"/>
                    </a:cxn>
                    <a:cxn ang="f67">
                      <a:pos x="f101" y="f98"/>
                    </a:cxn>
                    <a:cxn ang="f67">
                      <a:pos x="f101" y="f98"/>
                    </a:cxn>
                    <a:cxn ang="f67">
                      <a:pos x="f99" y="f96"/>
                    </a:cxn>
                    <a:cxn ang="f67">
                      <a:pos x="f102" y="f103"/>
                    </a:cxn>
                    <a:cxn ang="f67">
                      <a:pos x="f102" y="f103"/>
                    </a:cxn>
                    <a:cxn ang="f67">
                      <a:pos x="f104" y="f94"/>
                    </a:cxn>
                    <a:cxn ang="f67">
                      <a:pos x="f91" y="f105"/>
                    </a:cxn>
                    <a:cxn ang="f67">
                      <a:pos x="f91" y="f105"/>
                    </a:cxn>
                    <a:cxn ang="f67">
                      <a:pos x="f89" y="f90"/>
                    </a:cxn>
                    <a:cxn ang="f67">
                      <a:pos x="f89" y="f90"/>
                    </a:cxn>
                  </a:cxnLst>
                  <a:rect l="f85" t="f88" r="f86" b="f87"/>
                  <a:pathLst>
                    <a:path w="152" h="100">
                      <a:moveTo>
                        <a:pt x="f6" y="f7"/>
                      </a:move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6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12" y="f13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5"/>
                      </a:lnTo>
                      <a:lnTo>
                        <a:pt x="f16" y="f5"/>
                      </a:lnTo>
                      <a:lnTo>
                        <a:pt x="f5" y="f5"/>
                      </a:lnTo>
                      <a:lnTo>
                        <a:pt x="f5" y="f15"/>
                      </a:lnTo>
                      <a:lnTo>
                        <a:pt x="f5" y="f15"/>
                      </a:lnTo>
                      <a:lnTo>
                        <a:pt x="f16" y="f13"/>
                      </a:lnTo>
                      <a:lnTo>
                        <a:pt x="f17" y="f17"/>
                      </a:lnTo>
                      <a:lnTo>
                        <a:pt x="f17" y="f17"/>
                      </a:lnTo>
                      <a:lnTo>
                        <a:pt x="f18" y="f11"/>
                      </a:lnTo>
                      <a:lnTo>
                        <a:pt x="f8" y="f19"/>
                      </a:lnTo>
                      <a:lnTo>
                        <a:pt x="f8" y="f19"/>
                      </a:lnTo>
                      <a:lnTo>
                        <a:pt x="f6" y="f7"/>
                      </a:lnTo>
                      <a:lnTo>
                        <a:pt x="f6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3" name="Freeform 71">
                  <a:extLst>
                    <a:ext uri="{FF2B5EF4-FFF2-40B4-BE49-F238E27FC236}">
                      <a16:creationId xmlns:a16="http://schemas.microsoft.com/office/drawing/2014/main" id="{850804E5-2711-4C1F-A065-797AF1A8E097}"/>
                    </a:ext>
                  </a:extLst>
                </p:cNvPr>
                <p:cNvSpPr/>
                <p:nvPr/>
              </p:nvSpPr>
              <p:spPr>
                <a:xfrm>
                  <a:off x="9811100" y="1560140"/>
                  <a:ext cx="0" cy="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ss"/>
                    <a:gd name="f6" fmla="val 0"/>
                    <a:gd name="f7" fmla="+- 0 0 -90"/>
                    <a:gd name="f8" fmla="abs f3"/>
                    <a:gd name="f9" fmla="abs f4"/>
                    <a:gd name="f10" fmla="abs f5"/>
                    <a:gd name="f11" fmla="+- f6 0 f6"/>
                    <a:gd name="f12" fmla="*/ f7 f0 1"/>
                    <a:gd name="f13" fmla="?: f8 f3 1"/>
                    <a:gd name="f14" fmla="?: f9 f4 1"/>
                    <a:gd name="f15" fmla="?: f10 f5 1"/>
                    <a:gd name="f16" fmla="*/ f11 1 0"/>
                    <a:gd name="f17" fmla="*/ f12 1 f2"/>
                    <a:gd name="f18" fmla="*/ f13 1 21600"/>
                    <a:gd name="f19" fmla="*/ f14 1 21600"/>
                    <a:gd name="f20" fmla="*/ 21600 f13 1"/>
                    <a:gd name="f21" fmla="*/ 21600 f14 1"/>
                    <a:gd name="f22" fmla="*/ 0 1 f16"/>
                    <a:gd name="f23" fmla="*/ 1 1 f16"/>
                    <a:gd name="f24" fmla="+- f17 0 f1"/>
                    <a:gd name="f25" fmla="min f19 f18"/>
                    <a:gd name="f26" fmla="*/ f20 1 f15"/>
                    <a:gd name="f27" fmla="*/ f21 1 f15"/>
                    <a:gd name="f28" fmla="val f26"/>
                    <a:gd name="f29" fmla="val f27"/>
                    <a:gd name="f30" fmla="*/ f6 f25 1"/>
                    <a:gd name="f31" fmla="+- f29 0 f6"/>
                    <a:gd name="f32" fmla="+- f28 0 f6"/>
                    <a:gd name="f33" fmla="*/ f32 1 0"/>
                    <a:gd name="f34" fmla="*/ f31 1 0"/>
                    <a:gd name="f35" fmla="*/ f22 f33 1"/>
                    <a:gd name="f36" fmla="*/ f23 f33 1"/>
                    <a:gd name="f37" fmla="*/ f23 f34 1"/>
                    <a:gd name="f38" fmla="*/ f22 f34 1"/>
                    <a:gd name="f39" fmla="*/ f35 f25 1"/>
                    <a:gd name="f40" fmla="*/ f38 f25 1"/>
                    <a:gd name="f41" fmla="*/ f36 f25 1"/>
                    <a:gd name="f42" fmla="*/ f37 f25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  <a:cxn ang="f24">
                      <a:pos x="f39" y="f40"/>
                    </a:cxn>
                  </a:cxnLst>
                  <a:rect l="f39" t="f40" r="f41" b="f42"/>
                  <a:pathLst>
                    <a:path>
                      <a:moveTo>
                        <a:pt x="f30" y="f30"/>
                      </a:move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lnTo>
                        <a:pt x="f30" y="f30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4" name="Freeform 72">
                  <a:extLst>
                    <a:ext uri="{FF2B5EF4-FFF2-40B4-BE49-F238E27FC236}">
                      <a16:creationId xmlns:a16="http://schemas.microsoft.com/office/drawing/2014/main" id="{10079BCF-87C9-466D-AD8C-0FD281CFC187}"/>
                    </a:ext>
                  </a:extLst>
                </p:cNvPr>
                <p:cNvSpPr/>
                <p:nvPr/>
              </p:nvSpPr>
              <p:spPr>
                <a:xfrm>
                  <a:off x="9819266" y="1306988"/>
                  <a:ext cx="46277" cy="244986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val 0"/>
                    <a:gd name="f6" fmla="val 34"/>
                    <a:gd name="f7" fmla="val 178"/>
                    <a:gd name="f8" fmla="val 4"/>
                    <a:gd name="f9" fmla="val 162"/>
                    <a:gd name="f10" fmla="val 28"/>
                    <a:gd name="f11" fmla="val 30"/>
                    <a:gd name="f12" fmla="val 10"/>
                    <a:gd name="f13" fmla="val 6"/>
                    <a:gd name="f14" fmla="val 2"/>
                    <a:gd name="f15" fmla="val 32"/>
                    <a:gd name="f16" fmla="val 8"/>
                    <a:gd name="f17" fmla="val 26"/>
                    <a:gd name="f18" fmla="val 14"/>
                    <a:gd name="f19" fmla="val 22"/>
                    <a:gd name="f20" fmla="val 38"/>
                    <a:gd name="f21" fmla="+- 0 0 -90"/>
                    <a:gd name="f22" fmla="*/ f3 1 34"/>
                    <a:gd name="f23" fmla="*/ f4 1 180"/>
                    <a:gd name="f24" fmla="+- f2 0 f5"/>
                    <a:gd name="f25" fmla="+- f6 0 f5"/>
                    <a:gd name="f26" fmla="*/ f21 f0 1"/>
                    <a:gd name="f27" fmla="*/ f25 1 34"/>
                    <a:gd name="f28" fmla="*/ f24 1 180"/>
                    <a:gd name="f29" fmla="*/ 0 f25 1"/>
                    <a:gd name="f30" fmla="*/ 178 f24 1"/>
                    <a:gd name="f31" fmla="*/ 4 f25 1"/>
                    <a:gd name="f32" fmla="*/ 162 f24 1"/>
                    <a:gd name="f33" fmla="*/ 28 f25 1"/>
                    <a:gd name="f34" fmla="*/ 30 f24 1"/>
                    <a:gd name="f35" fmla="*/ 34 f25 1"/>
                    <a:gd name="f36" fmla="*/ 10 f24 1"/>
                    <a:gd name="f37" fmla="*/ 6 f24 1"/>
                    <a:gd name="f38" fmla="*/ 2 f24 1"/>
                    <a:gd name="f39" fmla="*/ 32 f25 1"/>
                    <a:gd name="f40" fmla="*/ 0 f24 1"/>
                    <a:gd name="f41" fmla="*/ 30 f25 1"/>
                    <a:gd name="f42" fmla="*/ 8 f24 1"/>
                    <a:gd name="f43" fmla="*/ 26 f25 1"/>
                    <a:gd name="f44" fmla="*/ 14 f24 1"/>
                    <a:gd name="f45" fmla="*/ 22 f25 1"/>
                    <a:gd name="f46" fmla="*/ 38 f24 1"/>
                    <a:gd name="f47" fmla="*/ 2 f25 1"/>
                    <a:gd name="f48" fmla="*/ 180 f24 1"/>
                    <a:gd name="f49" fmla="*/ f26 1 f2"/>
                    <a:gd name="f50" fmla="*/ f29 1 34"/>
                    <a:gd name="f51" fmla="*/ f30 1 180"/>
                    <a:gd name="f52" fmla="*/ f31 1 34"/>
                    <a:gd name="f53" fmla="*/ f32 1 180"/>
                    <a:gd name="f54" fmla="*/ f33 1 34"/>
                    <a:gd name="f55" fmla="*/ f34 1 180"/>
                    <a:gd name="f56" fmla="*/ f35 1 34"/>
                    <a:gd name="f57" fmla="*/ f36 1 180"/>
                    <a:gd name="f58" fmla="*/ f37 1 180"/>
                    <a:gd name="f59" fmla="*/ f38 1 180"/>
                    <a:gd name="f60" fmla="*/ f39 1 34"/>
                    <a:gd name="f61" fmla="*/ f40 1 180"/>
                    <a:gd name="f62" fmla="*/ f41 1 34"/>
                    <a:gd name="f63" fmla="*/ f42 1 180"/>
                    <a:gd name="f64" fmla="*/ f43 1 34"/>
                    <a:gd name="f65" fmla="*/ f44 1 180"/>
                    <a:gd name="f66" fmla="*/ f45 1 34"/>
                    <a:gd name="f67" fmla="*/ f46 1 180"/>
                    <a:gd name="f68" fmla="*/ f47 1 34"/>
                    <a:gd name="f69" fmla="*/ f48 1 180"/>
                    <a:gd name="f70" fmla="*/ 0 1 f27"/>
                    <a:gd name="f71" fmla="*/ f6 1 f27"/>
                    <a:gd name="f72" fmla="*/ 0 1 f28"/>
                    <a:gd name="f73" fmla="*/ f2 1 f28"/>
                    <a:gd name="f74" fmla="+- f49 0 f1"/>
                    <a:gd name="f75" fmla="*/ f50 1 f27"/>
                    <a:gd name="f76" fmla="*/ f51 1 f28"/>
                    <a:gd name="f77" fmla="*/ f52 1 f27"/>
                    <a:gd name="f78" fmla="*/ f53 1 f28"/>
                    <a:gd name="f79" fmla="*/ f54 1 f27"/>
                    <a:gd name="f80" fmla="*/ f55 1 f28"/>
                    <a:gd name="f81" fmla="*/ f56 1 f27"/>
                    <a:gd name="f82" fmla="*/ f57 1 f28"/>
                    <a:gd name="f83" fmla="*/ f58 1 f28"/>
                    <a:gd name="f84" fmla="*/ f59 1 f28"/>
                    <a:gd name="f85" fmla="*/ f60 1 f27"/>
                    <a:gd name="f86" fmla="*/ f61 1 f28"/>
                    <a:gd name="f87" fmla="*/ f62 1 f27"/>
                    <a:gd name="f88" fmla="*/ f63 1 f28"/>
                    <a:gd name="f89" fmla="*/ f64 1 f27"/>
                    <a:gd name="f90" fmla="*/ f65 1 f28"/>
                    <a:gd name="f91" fmla="*/ f66 1 f27"/>
                    <a:gd name="f92" fmla="*/ f67 1 f28"/>
                    <a:gd name="f93" fmla="*/ f68 1 f27"/>
                    <a:gd name="f94" fmla="*/ f69 1 f28"/>
                    <a:gd name="f95" fmla="*/ f70 f22 1"/>
                    <a:gd name="f96" fmla="*/ f71 f22 1"/>
                    <a:gd name="f97" fmla="*/ f73 f23 1"/>
                    <a:gd name="f98" fmla="*/ f72 f23 1"/>
                    <a:gd name="f99" fmla="*/ f75 f22 1"/>
                    <a:gd name="f100" fmla="*/ f76 f23 1"/>
                    <a:gd name="f101" fmla="*/ f77 f22 1"/>
                    <a:gd name="f102" fmla="*/ f78 f23 1"/>
                    <a:gd name="f103" fmla="*/ f79 f22 1"/>
                    <a:gd name="f104" fmla="*/ f80 f23 1"/>
                    <a:gd name="f105" fmla="*/ f81 f22 1"/>
                    <a:gd name="f106" fmla="*/ f82 f23 1"/>
                    <a:gd name="f107" fmla="*/ f83 f23 1"/>
                    <a:gd name="f108" fmla="*/ f84 f23 1"/>
                    <a:gd name="f109" fmla="*/ f85 f22 1"/>
                    <a:gd name="f110" fmla="*/ f86 f23 1"/>
                    <a:gd name="f111" fmla="*/ f87 f22 1"/>
                    <a:gd name="f112" fmla="*/ f88 f23 1"/>
                    <a:gd name="f113" fmla="*/ f89 f22 1"/>
                    <a:gd name="f114" fmla="*/ f90 f23 1"/>
                    <a:gd name="f115" fmla="*/ f91 f22 1"/>
                    <a:gd name="f116" fmla="*/ f92 f23 1"/>
                    <a:gd name="f117" fmla="*/ f93 f22 1"/>
                    <a:gd name="f118" fmla="*/ f94 f23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101" y="f102"/>
                    </a:cxn>
                    <a:cxn ang="f74">
                      <a:pos x="f103" y="f104"/>
                    </a:cxn>
                    <a:cxn ang="f74">
                      <a:pos x="f103" y="f104"/>
                    </a:cxn>
                    <a:cxn ang="f74">
                      <a:pos x="f105" y="f106"/>
                    </a:cxn>
                    <a:cxn ang="f74">
                      <a:pos x="f105" y="f106"/>
                    </a:cxn>
                    <a:cxn ang="f74">
                      <a:pos x="f105" y="f107"/>
                    </a:cxn>
                    <a:cxn ang="f74">
                      <a:pos x="f105" y="f108"/>
                    </a:cxn>
                    <a:cxn ang="f74">
                      <a:pos x="f105" y="f108"/>
                    </a:cxn>
                    <a:cxn ang="f74">
                      <a:pos x="f109" y="f110"/>
                    </a:cxn>
                    <a:cxn ang="f74">
                      <a:pos x="f111" y="f108"/>
                    </a:cxn>
                    <a:cxn ang="f74">
                      <a:pos x="f111" y="f108"/>
                    </a:cxn>
                    <a:cxn ang="f74">
                      <a:pos x="f103" y="f112"/>
                    </a:cxn>
                    <a:cxn ang="f74">
                      <a:pos x="f113" y="f114"/>
                    </a:cxn>
                    <a:cxn ang="f74">
                      <a:pos x="f113" y="f114"/>
                    </a:cxn>
                    <a:cxn ang="f74">
                      <a:pos x="f115" y="f116"/>
                    </a:cxn>
                    <a:cxn ang="f74">
                      <a:pos x="f117" y="f102"/>
                    </a:cxn>
                    <a:cxn ang="f74">
                      <a:pos x="f117" y="f102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  <a:cxn ang="f74">
                      <a:pos x="f99" y="f118"/>
                    </a:cxn>
                    <a:cxn ang="f74">
                      <a:pos x="f99" y="f118"/>
                    </a:cxn>
                    <a:cxn ang="f74">
                      <a:pos x="f99" y="f100"/>
                    </a:cxn>
                    <a:cxn ang="f74">
                      <a:pos x="f99" y="f100"/>
                    </a:cxn>
                  </a:cxnLst>
                  <a:rect l="f95" t="f98" r="f96" b="f97"/>
                  <a:pathLst>
                    <a:path w="34" h="180">
                      <a:moveTo>
                        <a:pt x="f5" y="f7"/>
                      </a:moveTo>
                      <a:lnTo>
                        <a:pt x="f5" y="f7"/>
                      </a:lnTo>
                      <a:lnTo>
                        <a:pt x="f8" y="f9"/>
                      </a:lnTo>
                      <a:lnTo>
                        <a:pt x="f10" y="f11"/>
                      </a:lnTo>
                      <a:lnTo>
                        <a:pt x="f10" y="f11"/>
                      </a:lnTo>
                      <a:lnTo>
                        <a:pt x="f6" y="f12"/>
                      </a:lnTo>
                      <a:lnTo>
                        <a:pt x="f6" y="f12"/>
                      </a:lnTo>
                      <a:lnTo>
                        <a:pt x="f6" y="f13"/>
                      </a:lnTo>
                      <a:lnTo>
                        <a:pt x="f6" y="f14"/>
                      </a:lnTo>
                      <a:lnTo>
                        <a:pt x="f6" y="f14"/>
                      </a:lnTo>
                      <a:lnTo>
                        <a:pt x="f15" y="f5"/>
                      </a:lnTo>
                      <a:lnTo>
                        <a:pt x="f11" y="f14"/>
                      </a:lnTo>
                      <a:lnTo>
                        <a:pt x="f11" y="f14"/>
                      </a:lnTo>
                      <a:lnTo>
                        <a:pt x="f10" y="f16"/>
                      </a:lnTo>
                      <a:lnTo>
                        <a:pt x="f17" y="f18"/>
                      </a:lnTo>
                      <a:lnTo>
                        <a:pt x="f17" y="f18"/>
                      </a:lnTo>
                      <a:lnTo>
                        <a:pt x="f19" y="f20"/>
                      </a:lnTo>
                      <a:lnTo>
                        <a:pt x="f14" y="f9"/>
                      </a:lnTo>
                      <a:lnTo>
                        <a:pt x="f14" y="f9"/>
                      </a:lnTo>
                      <a:lnTo>
                        <a:pt x="f5" y="f7"/>
                      </a:lnTo>
                      <a:lnTo>
                        <a:pt x="f5" y="f7"/>
                      </a:lnTo>
                      <a:lnTo>
                        <a:pt x="f5" y="f2"/>
                      </a:lnTo>
                      <a:lnTo>
                        <a:pt x="f5" y="f2"/>
                      </a:lnTo>
                      <a:lnTo>
                        <a:pt x="f5" y="f7"/>
                      </a:lnTo>
                      <a:lnTo>
                        <a:pt x="f5" y="f7"/>
                      </a:lnTo>
                      <a:close/>
                    </a:path>
                  </a:pathLst>
                </a:custGeom>
                <a:solidFill>
                  <a:srgbClr val="DEF5B9">
                    <a:alpha val="18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18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  <p:sp>
              <p:nvSpPr>
                <p:cNvPr id="115" name="Freeform 73">
                  <a:extLst>
                    <a:ext uri="{FF2B5EF4-FFF2-40B4-BE49-F238E27FC236}">
                      <a16:creationId xmlns:a16="http://schemas.microsoft.com/office/drawing/2014/main" id="{96866D56-250E-4049-A967-7EE855447F9B}"/>
                    </a:ext>
                  </a:extLst>
                </p:cNvPr>
                <p:cNvSpPr/>
                <p:nvPr/>
              </p:nvSpPr>
              <p:spPr>
                <a:xfrm>
                  <a:off x="9176781" y="1091939"/>
                  <a:ext cx="903829" cy="1175945"/>
                </a:xfrm>
                <a:custGeom>
                  <a:avLst/>
                  <a:gdLst>
                    <a:gd name="f0" fmla="val 10800000"/>
                    <a:gd name="f1" fmla="val 5400000"/>
                    <a:gd name="f2" fmla="val 360"/>
                    <a:gd name="f3" fmla="val 180"/>
                    <a:gd name="f4" fmla="val w"/>
                    <a:gd name="f5" fmla="val h"/>
                    <a:gd name="f6" fmla="val 0"/>
                    <a:gd name="f7" fmla="val 664"/>
                    <a:gd name="f8" fmla="val 864"/>
                    <a:gd name="f9" fmla="val 566"/>
                    <a:gd name="f10" fmla="val 472"/>
                    <a:gd name="f11" fmla="val 568"/>
                    <a:gd name="f12" fmla="val 572"/>
                    <a:gd name="f13" fmla="val 476"/>
                    <a:gd name="f14" fmla="val 582"/>
                    <a:gd name="f15" fmla="val 488"/>
                    <a:gd name="f16" fmla="val 612"/>
                    <a:gd name="f17" fmla="val 532"/>
                    <a:gd name="f18" fmla="val 660"/>
                    <a:gd name="f19" fmla="val 604"/>
                    <a:gd name="f20" fmla="val 608"/>
                    <a:gd name="f21" fmla="val 356"/>
                    <a:gd name="f22" fmla="val 650"/>
                    <a:gd name="f23" fmla="val 354"/>
                    <a:gd name="f24" fmla="val 346"/>
                    <a:gd name="f25" fmla="val 638"/>
                    <a:gd name="f26" fmla="val 20"/>
                    <a:gd name="f27" fmla="val 624"/>
                    <a:gd name="f28" fmla="val 34"/>
                    <a:gd name="f29" fmla="val 50"/>
                    <a:gd name="f30" fmla="val 594"/>
                    <a:gd name="f31" fmla="val 68"/>
                    <a:gd name="f32" fmla="val 580"/>
                    <a:gd name="f33" fmla="val 86"/>
                    <a:gd name="f34" fmla="val 104"/>
                    <a:gd name="f35" fmla="val 558"/>
                    <a:gd name="f36" fmla="val 124"/>
                    <a:gd name="f37" fmla="val 548"/>
                    <a:gd name="f38" fmla="val 146"/>
                    <a:gd name="f39" fmla="val 540"/>
                    <a:gd name="f40" fmla="val 166"/>
                    <a:gd name="f41" fmla="val 524"/>
                    <a:gd name="f42" fmla="val 214"/>
                    <a:gd name="f43" fmla="val 514"/>
                    <a:gd name="f44" fmla="val 254"/>
                    <a:gd name="f45" fmla="val 508"/>
                    <a:gd name="f46" fmla="val 294"/>
                    <a:gd name="f47" fmla="val 504"/>
                    <a:gd name="f48" fmla="val 330"/>
                    <a:gd name="f49" fmla="val 502"/>
                    <a:gd name="f50" fmla="val 498"/>
                    <a:gd name="f51" fmla="val 358"/>
                    <a:gd name="f52" fmla="val 490"/>
                    <a:gd name="f53" fmla="val 350"/>
                    <a:gd name="f54" fmla="val 342"/>
                    <a:gd name="f55" fmla="val 340"/>
                    <a:gd name="f56" fmla="val 484"/>
                    <a:gd name="f57" fmla="val 338"/>
                    <a:gd name="f58" fmla="val 480"/>
                    <a:gd name="f59" fmla="val 336"/>
                    <a:gd name="f60" fmla="val 474"/>
                    <a:gd name="f61" fmla="val 468"/>
                    <a:gd name="f62" fmla="val 466"/>
                    <a:gd name="f63" fmla="val 464"/>
                    <a:gd name="f64" fmla="val 462"/>
                    <a:gd name="f65" fmla="val 344"/>
                    <a:gd name="f66" fmla="val 460"/>
                    <a:gd name="f67" fmla="val 456"/>
                    <a:gd name="f68" fmla="val 454"/>
                    <a:gd name="f69" fmla="val 458"/>
                    <a:gd name="f70" fmla="val 362"/>
                    <a:gd name="f71" fmla="val 370"/>
                    <a:gd name="f72" fmla="val 374"/>
                    <a:gd name="f73" fmla="val 376"/>
                    <a:gd name="f74" fmla="val 434"/>
                    <a:gd name="f75" fmla="val 406"/>
                    <a:gd name="f76" fmla="val 372"/>
                    <a:gd name="f77" fmla="val 314"/>
                    <a:gd name="f78" fmla="val 292"/>
                    <a:gd name="f79" fmla="val 272"/>
                    <a:gd name="f80" fmla="val 270"/>
                    <a:gd name="f81" fmla="val 264"/>
                    <a:gd name="f82" fmla="val 248"/>
                    <a:gd name="f83" fmla="val 256"/>
                    <a:gd name="f84" fmla="val 226"/>
                    <a:gd name="f85" fmla="val 250"/>
                    <a:gd name="f86" fmla="val 204"/>
                    <a:gd name="f87" fmla="val 246"/>
                    <a:gd name="f88" fmla="val 182"/>
                    <a:gd name="f89" fmla="val 244"/>
                    <a:gd name="f90" fmla="val 160"/>
                    <a:gd name="f91" fmla="val 242"/>
                    <a:gd name="f92" fmla="val 138"/>
                    <a:gd name="f93" fmla="val 116"/>
                    <a:gd name="f94" fmla="val 84"/>
                    <a:gd name="f95" fmla="val 62"/>
                    <a:gd name="f96" fmla="val 252"/>
                    <a:gd name="f97" fmla="val 56"/>
                    <a:gd name="f98" fmla="val 30"/>
                    <a:gd name="f99" fmla="val 266"/>
                    <a:gd name="f100" fmla="val 8"/>
                    <a:gd name="f101" fmla="val 282"/>
                    <a:gd name="f102" fmla="val 296"/>
                    <a:gd name="f103" fmla="val 324"/>
                    <a:gd name="f104" fmla="val 2"/>
                    <a:gd name="f105" fmla="val 14"/>
                    <a:gd name="f106" fmla="val 28"/>
                    <a:gd name="f107" fmla="val 36"/>
                    <a:gd name="f108" fmla="val 364"/>
                    <a:gd name="f109" fmla="val 42"/>
                    <a:gd name="f110" fmla="val 366"/>
                    <a:gd name="f111" fmla="val 46"/>
                    <a:gd name="f112" fmla="val 368"/>
                    <a:gd name="f113" fmla="val 52"/>
                    <a:gd name="f114" fmla="val 60"/>
                    <a:gd name="f115" fmla="val 64"/>
                    <a:gd name="f116" fmla="val 380"/>
                    <a:gd name="f117" fmla="val 70"/>
                    <a:gd name="f118" fmla="val 384"/>
                    <a:gd name="f119" fmla="val 78"/>
                    <a:gd name="f120" fmla="val 386"/>
                    <a:gd name="f121" fmla="val 92"/>
                    <a:gd name="f122" fmla="val 390"/>
                    <a:gd name="f123" fmla="val 98"/>
                    <a:gd name="f124" fmla="val 394"/>
                    <a:gd name="f125" fmla="val 100"/>
                    <a:gd name="f126" fmla="val 398"/>
                    <a:gd name="f127" fmla="val 402"/>
                    <a:gd name="f128" fmla="val 112"/>
                    <a:gd name="f129" fmla="val 120"/>
                    <a:gd name="f130" fmla="val 410"/>
                    <a:gd name="f131" fmla="val 126"/>
                    <a:gd name="f132" fmla="val 418"/>
                    <a:gd name="f133" fmla="val 130"/>
                    <a:gd name="f134" fmla="val 426"/>
                    <a:gd name="f135" fmla="val 430"/>
                    <a:gd name="f136" fmla="val 132"/>
                    <a:gd name="f137" fmla="val 136"/>
                    <a:gd name="f138" fmla="val 436"/>
                    <a:gd name="f139" fmla="val 142"/>
                    <a:gd name="f140" fmla="val 438"/>
                    <a:gd name="f141" fmla="val 442"/>
                    <a:gd name="f142" fmla="val 150"/>
                    <a:gd name="f143" fmla="val 446"/>
                    <a:gd name="f144" fmla="val 152"/>
                    <a:gd name="f145" fmla="val 452"/>
                    <a:gd name="f146" fmla="val 154"/>
                    <a:gd name="f147" fmla="val 158"/>
                    <a:gd name="f148" fmla="val 170"/>
                    <a:gd name="f149" fmla="val 174"/>
                    <a:gd name="f150" fmla="val 178"/>
                    <a:gd name="f151" fmla="val 486"/>
                    <a:gd name="f152" fmla="val 186"/>
                    <a:gd name="f153" fmla="val 192"/>
                    <a:gd name="f154" fmla="val 494"/>
                    <a:gd name="f155" fmla="val 200"/>
                    <a:gd name="f156" fmla="val 500"/>
                    <a:gd name="f157" fmla="val 216"/>
                    <a:gd name="f158" fmla="val 510"/>
                    <a:gd name="f159" fmla="val 224"/>
                    <a:gd name="f160" fmla="val 516"/>
                    <a:gd name="f161" fmla="val 230"/>
                    <a:gd name="f162" fmla="val 518"/>
                    <a:gd name="f163" fmla="val 238"/>
                    <a:gd name="f164" fmla="val 268"/>
                    <a:gd name="f165" fmla="val 512"/>
                    <a:gd name="f166" fmla="val 288"/>
                    <a:gd name="f167" fmla="val 306"/>
                    <a:gd name="f168" fmla="val 496"/>
                    <a:gd name="f169" fmla="val 332"/>
                    <a:gd name="f170" fmla="val 482"/>
                    <a:gd name="f171" fmla="val 334"/>
                    <a:gd name="f172" fmla="val 320"/>
                    <a:gd name="f173" fmla="val 526"/>
                    <a:gd name="f174" fmla="val 302"/>
                    <a:gd name="f175" fmla="val 298"/>
                    <a:gd name="f176" fmla="val 576"/>
                    <a:gd name="f177" fmla="val 586"/>
                    <a:gd name="f178" fmla="val 300"/>
                    <a:gd name="f179" fmla="val 310"/>
                    <a:gd name="f180" fmla="val 598"/>
                    <a:gd name="f181" fmla="val 318"/>
                    <a:gd name="f182" fmla="val 622"/>
                    <a:gd name="f183" fmla="val 630"/>
                    <a:gd name="f184" fmla="val 644"/>
                    <a:gd name="f185" fmla="val 646"/>
                    <a:gd name="f186" fmla="val 648"/>
                    <a:gd name="f187" fmla="val 396"/>
                    <a:gd name="f188" fmla="val 654"/>
                    <a:gd name="f189" fmla="val 404"/>
                    <a:gd name="f190" fmla="val 662"/>
                    <a:gd name="f191" fmla="val 414"/>
                    <a:gd name="f192" fmla="val 670"/>
                    <a:gd name="f193" fmla="val 424"/>
                    <a:gd name="f194" fmla="val 676"/>
                    <a:gd name="f195" fmla="val 428"/>
                    <a:gd name="f196" fmla="val 678"/>
                    <a:gd name="f197" fmla="val 444"/>
                    <a:gd name="f198" fmla="val 680"/>
                    <a:gd name="f199" fmla="val 692"/>
                    <a:gd name="f200" fmla="val 704"/>
                    <a:gd name="f201" fmla="val 710"/>
                    <a:gd name="f202" fmla="val 716"/>
                    <a:gd name="f203" fmla="val 470"/>
                    <a:gd name="f204" fmla="val 730"/>
                    <a:gd name="f205" fmla="val 740"/>
                    <a:gd name="f206" fmla="val 750"/>
                    <a:gd name="f207" fmla="val 760"/>
                    <a:gd name="f208" fmla="val 770"/>
                    <a:gd name="f209" fmla="val 788"/>
                    <a:gd name="f210" fmla="val 800"/>
                    <a:gd name="f211" fmla="val 810"/>
                    <a:gd name="f212" fmla="val 816"/>
                    <a:gd name="f213" fmla="val 824"/>
                    <a:gd name="f214" fmla="val 832"/>
                    <a:gd name="f215" fmla="val 852"/>
                    <a:gd name="f216" fmla="val 858"/>
                    <a:gd name="f217" fmla="val 860"/>
                    <a:gd name="f218" fmla="val 798"/>
                    <a:gd name="f219" fmla="val 492"/>
                    <a:gd name="f220" fmla="val 792"/>
                    <a:gd name="f221" fmla="val 786"/>
                    <a:gd name="f222" fmla="val 784"/>
                    <a:gd name="f223" fmla="val 778"/>
                    <a:gd name="f224" fmla="val 506"/>
                    <a:gd name="f225" fmla="val 758"/>
                    <a:gd name="f226" fmla="val 748"/>
                    <a:gd name="f227" fmla="val 520"/>
                    <a:gd name="f228" fmla="val 726"/>
                    <a:gd name="f229" fmla="val 694"/>
                    <a:gd name="f230" fmla="val 578"/>
                    <a:gd name="f231" fmla="val 538"/>
                    <a:gd name="f232" fmla="val 528"/>
                    <a:gd name="f233" fmla="val 542"/>
                    <a:gd name="f234" fmla="val 544"/>
                    <a:gd name="f235" fmla="val 588"/>
                    <a:gd name="f236" fmla="val 556"/>
                    <a:gd name="f237" fmla="val 570"/>
                    <a:gd name="f238" fmla="val 620"/>
                    <a:gd name="f239" fmla="val 626"/>
                    <a:gd name="f240" fmla="val 584"/>
                    <a:gd name="f241" fmla="val 614"/>
                    <a:gd name="f242" fmla="val 590"/>
                    <a:gd name="f243" fmla="val 552"/>
                    <a:gd name="f244" fmla="val 562"/>
                    <a:gd name="f245" fmla="val 554"/>
                    <a:gd name="f246" fmla="val 550"/>
                    <a:gd name="f247" fmla="val 560"/>
                    <a:gd name="f248" fmla="+- 0 0 -90"/>
                    <a:gd name="f249" fmla="*/ f4 1 664"/>
                    <a:gd name="f250" fmla="*/ f5 1 864"/>
                    <a:gd name="f251" fmla="+- f8 0 f6"/>
                    <a:gd name="f252" fmla="+- f7 0 f6"/>
                    <a:gd name="f253" fmla="*/ f248 f0 1"/>
                    <a:gd name="f254" fmla="*/ f252 1 664"/>
                    <a:gd name="f255" fmla="*/ f251 1 864"/>
                    <a:gd name="f256" fmla="*/ 582 f252 1"/>
                    <a:gd name="f257" fmla="*/ 488 f251 1"/>
                    <a:gd name="f258" fmla="*/ 664 f252 1"/>
                    <a:gd name="f259" fmla="*/ 356 f251 1"/>
                    <a:gd name="f260" fmla="*/ 0 f251 1"/>
                    <a:gd name="f261" fmla="*/ 608 f252 1"/>
                    <a:gd name="f262" fmla="*/ 50 f251 1"/>
                    <a:gd name="f263" fmla="*/ 548 f252 1"/>
                    <a:gd name="f264" fmla="*/ 146 f251 1"/>
                    <a:gd name="f265" fmla="*/ 508 f252 1"/>
                    <a:gd name="f266" fmla="*/ 294 f251 1"/>
                    <a:gd name="f267" fmla="*/ 498 f252 1"/>
                    <a:gd name="f268" fmla="*/ 358 f251 1"/>
                    <a:gd name="f269" fmla="*/ 490 f252 1"/>
                    <a:gd name="f270" fmla="*/ 342 f251 1"/>
                    <a:gd name="f271" fmla="*/ 476 f252 1"/>
                    <a:gd name="f272" fmla="*/ 338 f251 1"/>
                    <a:gd name="f273" fmla="*/ 472 f252 1"/>
                    <a:gd name="f274" fmla="*/ 464 f252 1"/>
                    <a:gd name="f275" fmla="*/ 344 f251 1"/>
                    <a:gd name="f276" fmla="*/ 454 f252 1"/>
                    <a:gd name="f277" fmla="*/ 350 f251 1"/>
                    <a:gd name="f278" fmla="*/ 458 f252 1"/>
                    <a:gd name="f279" fmla="*/ 362 f251 1"/>
                    <a:gd name="f280" fmla="*/ 456 f252 1"/>
                    <a:gd name="f281" fmla="*/ 376 f251 1"/>
                    <a:gd name="f282" fmla="*/ 336 f252 1"/>
                    <a:gd name="f283" fmla="*/ 204 f252 1"/>
                    <a:gd name="f284" fmla="*/ 246 f251 1"/>
                    <a:gd name="f285" fmla="*/ 116 f252 1"/>
                    <a:gd name="f286" fmla="*/ 242 f251 1"/>
                    <a:gd name="f287" fmla="*/ 8 f252 1"/>
                    <a:gd name="f288" fmla="*/ 282 f251 1"/>
                    <a:gd name="f289" fmla="*/ 28 f252 1"/>
                    <a:gd name="f290" fmla="*/ 46 f252 1"/>
                    <a:gd name="f291" fmla="*/ 368 f251 1"/>
                    <a:gd name="f292" fmla="*/ 64 f252 1"/>
                    <a:gd name="f293" fmla="*/ 380 f251 1"/>
                    <a:gd name="f294" fmla="*/ 92 f252 1"/>
                    <a:gd name="f295" fmla="*/ 390 f251 1"/>
                    <a:gd name="f296" fmla="*/ 112 f252 1"/>
                    <a:gd name="f297" fmla="*/ 406 f251 1"/>
                    <a:gd name="f298" fmla="*/ 130 f252 1"/>
                    <a:gd name="f299" fmla="*/ 430 f251 1"/>
                    <a:gd name="f300" fmla="*/ 142 f252 1"/>
                    <a:gd name="f301" fmla="*/ 438 f251 1"/>
                    <a:gd name="f302" fmla="*/ 152 f252 1"/>
                    <a:gd name="f303" fmla="*/ 456 f251 1"/>
                    <a:gd name="f304" fmla="*/ 170 f252 1"/>
                    <a:gd name="f305" fmla="*/ 474 f251 1"/>
                    <a:gd name="f306" fmla="*/ 186 f252 1"/>
                    <a:gd name="f307" fmla="*/ 490 f251 1"/>
                    <a:gd name="f308" fmla="*/ 224 f252 1"/>
                    <a:gd name="f309" fmla="*/ 516 f251 1"/>
                    <a:gd name="f310" fmla="*/ 268 f252 1"/>
                    <a:gd name="f311" fmla="*/ 512 f251 1"/>
                    <a:gd name="f312" fmla="*/ 350 f252 1"/>
                    <a:gd name="f313" fmla="*/ 482 f251 1"/>
                    <a:gd name="f314" fmla="*/ 302 f252 1"/>
                    <a:gd name="f315" fmla="*/ 566 f251 1"/>
                    <a:gd name="f316" fmla="*/ 586 f251 1"/>
                    <a:gd name="f317" fmla="*/ 344 f252 1"/>
                    <a:gd name="f318" fmla="*/ 630 f251 1"/>
                    <a:gd name="f319" fmla="*/ 384 f252 1"/>
                    <a:gd name="f320" fmla="*/ 646 f251 1"/>
                    <a:gd name="f321" fmla="*/ 404 f252 1"/>
                    <a:gd name="f322" fmla="*/ 662 f251 1"/>
                    <a:gd name="f323" fmla="*/ 434 f252 1"/>
                    <a:gd name="f324" fmla="*/ 676 f251 1"/>
                    <a:gd name="f325" fmla="*/ 460 f252 1"/>
                    <a:gd name="f326" fmla="*/ 704 f251 1"/>
                    <a:gd name="f327" fmla="*/ 740 f251 1"/>
                    <a:gd name="f328" fmla="*/ 788 f251 1"/>
                    <a:gd name="f329" fmla="*/ 452 f252 1"/>
                    <a:gd name="f330" fmla="*/ 824 f251 1"/>
                    <a:gd name="f331" fmla="*/ 466 f252 1"/>
                    <a:gd name="f332" fmla="*/ 864 f251 1"/>
                    <a:gd name="f333" fmla="*/ 860 f251 1"/>
                    <a:gd name="f334" fmla="*/ 492 f252 1"/>
                    <a:gd name="f335" fmla="*/ 792 f251 1"/>
                    <a:gd name="f336" fmla="*/ 506 f252 1"/>
                    <a:gd name="f337" fmla="*/ 770 f251 1"/>
                    <a:gd name="f338" fmla="*/ 520 f252 1"/>
                    <a:gd name="f339" fmla="*/ 726 f251 1"/>
                    <a:gd name="f340" fmla="*/ 504 f252 1"/>
                    <a:gd name="f341" fmla="*/ 578 f251 1"/>
                    <a:gd name="f342" fmla="*/ 494 f252 1"/>
                    <a:gd name="f343" fmla="*/ 502 f251 1"/>
                    <a:gd name="f344" fmla="*/ 518 f252 1"/>
                    <a:gd name="f345" fmla="*/ 508 f251 1"/>
                    <a:gd name="f346" fmla="*/ 542 f252 1"/>
                    <a:gd name="f347" fmla="*/ 568 f251 1"/>
                    <a:gd name="f348" fmla="*/ 570 f252 1"/>
                    <a:gd name="f349" fmla="*/ 620 f251 1"/>
                    <a:gd name="f350" fmla="*/ 598 f252 1"/>
                    <a:gd name="f351" fmla="*/ 590 f251 1"/>
                    <a:gd name="f352" fmla="*/ 548 f251 1"/>
                    <a:gd name="f353" fmla="*/ 550 f252 1"/>
                    <a:gd name="f354" fmla="*/ 484 f251 1"/>
                    <a:gd name="f355" fmla="*/ 566 f252 1"/>
                    <a:gd name="f356" fmla="*/ 472 f251 1"/>
                    <a:gd name="f357" fmla="*/ f253 1 f3"/>
                    <a:gd name="f358" fmla="*/ f256 1 664"/>
                    <a:gd name="f359" fmla="*/ f257 1 864"/>
                    <a:gd name="f360" fmla="*/ f258 1 664"/>
                    <a:gd name="f361" fmla="*/ f259 1 864"/>
                    <a:gd name="f362" fmla="*/ f260 1 864"/>
                    <a:gd name="f363" fmla="*/ f261 1 664"/>
                    <a:gd name="f364" fmla="*/ f262 1 864"/>
                    <a:gd name="f365" fmla="*/ f263 1 664"/>
                    <a:gd name="f366" fmla="*/ f264 1 864"/>
                    <a:gd name="f367" fmla="*/ f265 1 664"/>
                    <a:gd name="f368" fmla="*/ f266 1 864"/>
                    <a:gd name="f369" fmla="*/ f267 1 664"/>
                    <a:gd name="f370" fmla="*/ f268 1 864"/>
                    <a:gd name="f371" fmla="*/ f269 1 664"/>
                    <a:gd name="f372" fmla="*/ f270 1 864"/>
                    <a:gd name="f373" fmla="*/ f271 1 664"/>
                    <a:gd name="f374" fmla="*/ f272 1 864"/>
                    <a:gd name="f375" fmla="*/ f273 1 664"/>
                    <a:gd name="f376" fmla="*/ f274 1 664"/>
                    <a:gd name="f377" fmla="*/ f275 1 864"/>
                    <a:gd name="f378" fmla="*/ f276 1 664"/>
                    <a:gd name="f379" fmla="*/ f277 1 864"/>
                    <a:gd name="f380" fmla="*/ f278 1 664"/>
                    <a:gd name="f381" fmla="*/ f279 1 864"/>
                    <a:gd name="f382" fmla="*/ f280 1 664"/>
                    <a:gd name="f383" fmla="*/ f281 1 864"/>
                    <a:gd name="f384" fmla="*/ f282 1 664"/>
                    <a:gd name="f385" fmla="*/ f283 1 664"/>
                    <a:gd name="f386" fmla="*/ f284 1 864"/>
                    <a:gd name="f387" fmla="*/ f285 1 664"/>
                    <a:gd name="f388" fmla="*/ f286 1 864"/>
                    <a:gd name="f389" fmla="*/ f287 1 664"/>
                    <a:gd name="f390" fmla="*/ f288 1 864"/>
                    <a:gd name="f391" fmla="*/ f289 1 664"/>
                    <a:gd name="f392" fmla="*/ f290 1 664"/>
                    <a:gd name="f393" fmla="*/ f291 1 864"/>
                    <a:gd name="f394" fmla="*/ f292 1 664"/>
                    <a:gd name="f395" fmla="*/ f293 1 864"/>
                    <a:gd name="f396" fmla="*/ f294 1 664"/>
                    <a:gd name="f397" fmla="*/ f295 1 864"/>
                    <a:gd name="f398" fmla="*/ f296 1 664"/>
                    <a:gd name="f399" fmla="*/ f297 1 864"/>
                    <a:gd name="f400" fmla="*/ f298 1 664"/>
                    <a:gd name="f401" fmla="*/ f299 1 864"/>
                    <a:gd name="f402" fmla="*/ f300 1 664"/>
                    <a:gd name="f403" fmla="*/ f301 1 864"/>
                    <a:gd name="f404" fmla="*/ f302 1 664"/>
                    <a:gd name="f405" fmla="*/ f303 1 864"/>
                    <a:gd name="f406" fmla="*/ f304 1 664"/>
                    <a:gd name="f407" fmla="*/ f305 1 864"/>
                    <a:gd name="f408" fmla="*/ f306 1 664"/>
                    <a:gd name="f409" fmla="*/ f307 1 864"/>
                    <a:gd name="f410" fmla="*/ f308 1 664"/>
                    <a:gd name="f411" fmla="*/ f309 1 864"/>
                    <a:gd name="f412" fmla="*/ f310 1 664"/>
                    <a:gd name="f413" fmla="*/ f311 1 864"/>
                    <a:gd name="f414" fmla="*/ f312 1 664"/>
                    <a:gd name="f415" fmla="*/ f313 1 864"/>
                    <a:gd name="f416" fmla="*/ f314 1 664"/>
                    <a:gd name="f417" fmla="*/ f315 1 864"/>
                    <a:gd name="f418" fmla="*/ f316 1 864"/>
                    <a:gd name="f419" fmla="*/ f317 1 664"/>
                    <a:gd name="f420" fmla="*/ f318 1 864"/>
                    <a:gd name="f421" fmla="*/ f319 1 664"/>
                    <a:gd name="f422" fmla="*/ f320 1 864"/>
                    <a:gd name="f423" fmla="*/ f321 1 664"/>
                    <a:gd name="f424" fmla="*/ f322 1 864"/>
                    <a:gd name="f425" fmla="*/ f323 1 664"/>
                    <a:gd name="f426" fmla="*/ f324 1 864"/>
                    <a:gd name="f427" fmla="*/ f325 1 664"/>
                    <a:gd name="f428" fmla="*/ f326 1 864"/>
                    <a:gd name="f429" fmla="*/ f327 1 864"/>
                    <a:gd name="f430" fmla="*/ f328 1 864"/>
                    <a:gd name="f431" fmla="*/ f329 1 664"/>
                    <a:gd name="f432" fmla="*/ f330 1 864"/>
                    <a:gd name="f433" fmla="*/ f331 1 664"/>
                    <a:gd name="f434" fmla="*/ f332 1 864"/>
                    <a:gd name="f435" fmla="*/ f333 1 864"/>
                    <a:gd name="f436" fmla="*/ f334 1 664"/>
                    <a:gd name="f437" fmla="*/ f335 1 864"/>
                    <a:gd name="f438" fmla="*/ f336 1 664"/>
                    <a:gd name="f439" fmla="*/ f337 1 864"/>
                    <a:gd name="f440" fmla="*/ f338 1 664"/>
                    <a:gd name="f441" fmla="*/ f339 1 864"/>
                    <a:gd name="f442" fmla="*/ f340 1 664"/>
                    <a:gd name="f443" fmla="*/ f341 1 864"/>
                    <a:gd name="f444" fmla="*/ f342 1 664"/>
                    <a:gd name="f445" fmla="*/ f343 1 864"/>
                    <a:gd name="f446" fmla="*/ f344 1 664"/>
                    <a:gd name="f447" fmla="*/ f345 1 864"/>
                    <a:gd name="f448" fmla="*/ f346 1 664"/>
                    <a:gd name="f449" fmla="*/ f347 1 864"/>
                    <a:gd name="f450" fmla="*/ f348 1 664"/>
                    <a:gd name="f451" fmla="*/ f349 1 864"/>
                    <a:gd name="f452" fmla="*/ f350 1 664"/>
                    <a:gd name="f453" fmla="*/ f351 1 864"/>
                    <a:gd name="f454" fmla="*/ f352 1 864"/>
                    <a:gd name="f455" fmla="*/ f353 1 664"/>
                    <a:gd name="f456" fmla="*/ f354 1 864"/>
                    <a:gd name="f457" fmla="*/ f355 1 664"/>
                    <a:gd name="f458" fmla="*/ f356 1 864"/>
                    <a:gd name="f459" fmla="*/ 0 1 f254"/>
                    <a:gd name="f460" fmla="*/ f7 1 f254"/>
                    <a:gd name="f461" fmla="*/ 0 1 f255"/>
                    <a:gd name="f462" fmla="*/ f8 1 f255"/>
                    <a:gd name="f463" fmla="+- f357 0 f1"/>
                    <a:gd name="f464" fmla="*/ f358 1 f254"/>
                    <a:gd name="f465" fmla="*/ f359 1 f255"/>
                    <a:gd name="f466" fmla="*/ f360 1 f254"/>
                    <a:gd name="f467" fmla="*/ f361 1 f255"/>
                    <a:gd name="f468" fmla="*/ f362 1 f255"/>
                    <a:gd name="f469" fmla="*/ f363 1 f254"/>
                    <a:gd name="f470" fmla="*/ f364 1 f255"/>
                    <a:gd name="f471" fmla="*/ f365 1 f254"/>
                    <a:gd name="f472" fmla="*/ f366 1 f255"/>
                    <a:gd name="f473" fmla="*/ f367 1 f254"/>
                    <a:gd name="f474" fmla="*/ f368 1 f255"/>
                    <a:gd name="f475" fmla="*/ f369 1 f254"/>
                    <a:gd name="f476" fmla="*/ f370 1 f255"/>
                    <a:gd name="f477" fmla="*/ f371 1 f254"/>
                    <a:gd name="f478" fmla="*/ f372 1 f255"/>
                    <a:gd name="f479" fmla="*/ f373 1 f254"/>
                    <a:gd name="f480" fmla="*/ f374 1 f255"/>
                    <a:gd name="f481" fmla="*/ f375 1 f254"/>
                    <a:gd name="f482" fmla="*/ f376 1 f254"/>
                    <a:gd name="f483" fmla="*/ f377 1 f255"/>
                    <a:gd name="f484" fmla="*/ f378 1 f254"/>
                    <a:gd name="f485" fmla="*/ f379 1 f255"/>
                    <a:gd name="f486" fmla="*/ f380 1 f254"/>
                    <a:gd name="f487" fmla="*/ f381 1 f255"/>
                    <a:gd name="f488" fmla="*/ f382 1 f254"/>
                    <a:gd name="f489" fmla="*/ f383 1 f255"/>
                    <a:gd name="f490" fmla="*/ f384 1 f254"/>
                    <a:gd name="f491" fmla="*/ f385 1 f254"/>
                    <a:gd name="f492" fmla="*/ f386 1 f255"/>
                    <a:gd name="f493" fmla="*/ f387 1 f254"/>
                    <a:gd name="f494" fmla="*/ f388 1 f255"/>
                    <a:gd name="f495" fmla="*/ f389 1 f254"/>
                    <a:gd name="f496" fmla="*/ f390 1 f255"/>
                    <a:gd name="f497" fmla="*/ f391 1 f254"/>
                    <a:gd name="f498" fmla="*/ f392 1 f254"/>
                    <a:gd name="f499" fmla="*/ f393 1 f255"/>
                    <a:gd name="f500" fmla="*/ f394 1 f254"/>
                    <a:gd name="f501" fmla="*/ f395 1 f255"/>
                    <a:gd name="f502" fmla="*/ f396 1 f254"/>
                    <a:gd name="f503" fmla="*/ f397 1 f255"/>
                    <a:gd name="f504" fmla="*/ f398 1 f254"/>
                    <a:gd name="f505" fmla="*/ f399 1 f255"/>
                    <a:gd name="f506" fmla="*/ f400 1 f254"/>
                    <a:gd name="f507" fmla="*/ f401 1 f255"/>
                    <a:gd name="f508" fmla="*/ f402 1 f254"/>
                    <a:gd name="f509" fmla="*/ f403 1 f255"/>
                    <a:gd name="f510" fmla="*/ f404 1 f254"/>
                    <a:gd name="f511" fmla="*/ f405 1 f255"/>
                    <a:gd name="f512" fmla="*/ f406 1 f254"/>
                    <a:gd name="f513" fmla="*/ f407 1 f255"/>
                    <a:gd name="f514" fmla="*/ f408 1 f254"/>
                    <a:gd name="f515" fmla="*/ f409 1 f255"/>
                    <a:gd name="f516" fmla="*/ f410 1 f254"/>
                    <a:gd name="f517" fmla="*/ f411 1 f255"/>
                    <a:gd name="f518" fmla="*/ f412 1 f254"/>
                    <a:gd name="f519" fmla="*/ f413 1 f255"/>
                    <a:gd name="f520" fmla="*/ f414 1 f254"/>
                    <a:gd name="f521" fmla="*/ f415 1 f255"/>
                    <a:gd name="f522" fmla="*/ f416 1 f254"/>
                    <a:gd name="f523" fmla="*/ f417 1 f255"/>
                    <a:gd name="f524" fmla="*/ f418 1 f255"/>
                    <a:gd name="f525" fmla="*/ f419 1 f254"/>
                    <a:gd name="f526" fmla="*/ f420 1 f255"/>
                    <a:gd name="f527" fmla="*/ f421 1 f254"/>
                    <a:gd name="f528" fmla="*/ f422 1 f255"/>
                    <a:gd name="f529" fmla="*/ f423 1 f254"/>
                    <a:gd name="f530" fmla="*/ f424 1 f255"/>
                    <a:gd name="f531" fmla="*/ f425 1 f254"/>
                    <a:gd name="f532" fmla="*/ f426 1 f255"/>
                    <a:gd name="f533" fmla="*/ f427 1 f254"/>
                    <a:gd name="f534" fmla="*/ f428 1 f255"/>
                    <a:gd name="f535" fmla="*/ f429 1 f255"/>
                    <a:gd name="f536" fmla="*/ f430 1 f255"/>
                    <a:gd name="f537" fmla="*/ f431 1 f254"/>
                    <a:gd name="f538" fmla="*/ f432 1 f255"/>
                    <a:gd name="f539" fmla="*/ f433 1 f254"/>
                    <a:gd name="f540" fmla="*/ f434 1 f255"/>
                    <a:gd name="f541" fmla="*/ f435 1 f255"/>
                    <a:gd name="f542" fmla="*/ f436 1 f254"/>
                    <a:gd name="f543" fmla="*/ f437 1 f255"/>
                    <a:gd name="f544" fmla="*/ f438 1 f254"/>
                    <a:gd name="f545" fmla="*/ f439 1 f255"/>
                    <a:gd name="f546" fmla="*/ f440 1 f254"/>
                    <a:gd name="f547" fmla="*/ f441 1 f255"/>
                    <a:gd name="f548" fmla="*/ f442 1 f254"/>
                    <a:gd name="f549" fmla="*/ f443 1 f255"/>
                    <a:gd name="f550" fmla="*/ f444 1 f254"/>
                    <a:gd name="f551" fmla="*/ f445 1 f255"/>
                    <a:gd name="f552" fmla="*/ f446 1 f254"/>
                    <a:gd name="f553" fmla="*/ f447 1 f255"/>
                    <a:gd name="f554" fmla="*/ f448 1 f254"/>
                    <a:gd name="f555" fmla="*/ f449 1 f255"/>
                    <a:gd name="f556" fmla="*/ f450 1 f254"/>
                    <a:gd name="f557" fmla="*/ f451 1 f255"/>
                    <a:gd name="f558" fmla="*/ f452 1 f254"/>
                    <a:gd name="f559" fmla="*/ f453 1 f255"/>
                    <a:gd name="f560" fmla="*/ f454 1 f255"/>
                    <a:gd name="f561" fmla="*/ f455 1 f254"/>
                    <a:gd name="f562" fmla="*/ f456 1 f255"/>
                    <a:gd name="f563" fmla="*/ f457 1 f254"/>
                    <a:gd name="f564" fmla="*/ f458 1 f255"/>
                    <a:gd name="f565" fmla="*/ f459 f249 1"/>
                    <a:gd name="f566" fmla="*/ f460 f249 1"/>
                    <a:gd name="f567" fmla="*/ f462 f250 1"/>
                    <a:gd name="f568" fmla="*/ f461 f250 1"/>
                    <a:gd name="f569" fmla="*/ f464 f249 1"/>
                    <a:gd name="f570" fmla="*/ f465 f250 1"/>
                    <a:gd name="f571" fmla="*/ f466 f249 1"/>
                    <a:gd name="f572" fmla="*/ f467 f250 1"/>
                    <a:gd name="f573" fmla="*/ f468 f250 1"/>
                    <a:gd name="f574" fmla="*/ f469 f249 1"/>
                    <a:gd name="f575" fmla="*/ f470 f250 1"/>
                    <a:gd name="f576" fmla="*/ f471 f249 1"/>
                    <a:gd name="f577" fmla="*/ f472 f250 1"/>
                    <a:gd name="f578" fmla="*/ f473 f249 1"/>
                    <a:gd name="f579" fmla="*/ f474 f250 1"/>
                    <a:gd name="f580" fmla="*/ f475 f249 1"/>
                    <a:gd name="f581" fmla="*/ f476 f250 1"/>
                    <a:gd name="f582" fmla="*/ f477 f249 1"/>
                    <a:gd name="f583" fmla="*/ f478 f250 1"/>
                    <a:gd name="f584" fmla="*/ f479 f249 1"/>
                    <a:gd name="f585" fmla="*/ f480 f250 1"/>
                    <a:gd name="f586" fmla="*/ f481 f249 1"/>
                    <a:gd name="f587" fmla="*/ f482 f249 1"/>
                    <a:gd name="f588" fmla="*/ f483 f250 1"/>
                    <a:gd name="f589" fmla="*/ f484 f249 1"/>
                    <a:gd name="f590" fmla="*/ f485 f250 1"/>
                    <a:gd name="f591" fmla="*/ f486 f249 1"/>
                    <a:gd name="f592" fmla="*/ f487 f250 1"/>
                    <a:gd name="f593" fmla="*/ f488 f249 1"/>
                    <a:gd name="f594" fmla="*/ f489 f250 1"/>
                    <a:gd name="f595" fmla="*/ f490 f249 1"/>
                    <a:gd name="f596" fmla="*/ f491 f249 1"/>
                    <a:gd name="f597" fmla="*/ f492 f250 1"/>
                    <a:gd name="f598" fmla="*/ f493 f249 1"/>
                    <a:gd name="f599" fmla="*/ f494 f250 1"/>
                    <a:gd name="f600" fmla="*/ f495 f249 1"/>
                    <a:gd name="f601" fmla="*/ f496 f250 1"/>
                    <a:gd name="f602" fmla="*/ f497 f249 1"/>
                    <a:gd name="f603" fmla="*/ f498 f249 1"/>
                    <a:gd name="f604" fmla="*/ f499 f250 1"/>
                    <a:gd name="f605" fmla="*/ f500 f249 1"/>
                    <a:gd name="f606" fmla="*/ f501 f250 1"/>
                    <a:gd name="f607" fmla="*/ f502 f249 1"/>
                    <a:gd name="f608" fmla="*/ f503 f250 1"/>
                    <a:gd name="f609" fmla="*/ f504 f249 1"/>
                    <a:gd name="f610" fmla="*/ f505 f250 1"/>
                    <a:gd name="f611" fmla="*/ f506 f249 1"/>
                    <a:gd name="f612" fmla="*/ f507 f250 1"/>
                    <a:gd name="f613" fmla="*/ f508 f249 1"/>
                    <a:gd name="f614" fmla="*/ f509 f250 1"/>
                    <a:gd name="f615" fmla="*/ f510 f249 1"/>
                    <a:gd name="f616" fmla="*/ f511 f250 1"/>
                    <a:gd name="f617" fmla="*/ f512 f249 1"/>
                    <a:gd name="f618" fmla="*/ f513 f250 1"/>
                    <a:gd name="f619" fmla="*/ f514 f249 1"/>
                    <a:gd name="f620" fmla="*/ f515 f250 1"/>
                    <a:gd name="f621" fmla="*/ f516 f249 1"/>
                    <a:gd name="f622" fmla="*/ f517 f250 1"/>
                    <a:gd name="f623" fmla="*/ f518 f249 1"/>
                    <a:gd name="f624" fmla="*/ f519 f250 1"/>
                    <a:gd name="f625" fmla="*/ f520 f249 1"/>
                    <a:gd name="f626" fmla="*/ f521 f250 1"/>
                    <a:gd name="f627" fmla="*/ f522 f249 1"/>
                    <a:gd name="f628" fmla="*/ f523 f250 1"/>
                    <a:gd name="f629" fmla="*/ f524 f250 1"/>
                    <a:gd name="f630" fmla="*/ f525 f249 1"/>
                    <a:gd name="f631" fmla="*/ f526 f250 1"/>
                    <a:gd name="f632" fmla="*/ f527 f249 1"/>
                    <a:gd name="f633" fmla="*/ f528 f250 1"/>
                    <a:gd name="f634" fmla="*/ f529 f249 1"/>
                    <a:gd name="f635" fmla="*/ f530 f250 1"/>
                    <a:gd name="f636" fmla="*/ f531 f249 1"/>
                    <a:gd name="f637" fmla="*/ f532 f250 1"/>
                    <a:gd name="f638" fmla="*/ f533 f249 1"/>
                    <a:gd name="f639" fmla="*/ f534 f250 1"/>
                    <a:gd name="f640" fmla="*/ f535 f250 1"/>
                    <a:gd name="f641" fmla="*/ f536 f250 1"/>
                    <a:gd name="f642" fmla="*/ f537 f249 1"/>
                    <a:gd name="f643" fmla="*/ f538 f250 1"/>
                    <a:gd name="f644" fmla="*/ f539 f249 1"/>
                    <a:gd name="f645" fmla="*/ f540 f250 1"/>
                    <a:gd name="f646" fmla="*/ f541 f250 1"/>
                    <a:gd name="f647" fmla="*/ f542 f249 1"/>
                    <a:gd name="f648" fmla="*/ f543 f250 1"/>
                    <a:gd name="f649" fmla="*/ f544 f249 1"/>
                    <a:gd name="f650" fmla="*/ f545 f250 1"/>
                    <a:gd name="f651" fmla="*/ f546 f249 1"/>
                    <a:gd name="f652" fmla="*/ f547 f250 1"/>
                    <a:gd name="f653" fmla="*/ f548 f249 1"/>
                    <a:gd name="f654" fmla="*/ f549 f250 1"/>
                    <a:gd name="f655" fmla="*/ f550 f249 1"/>
                    <a:gd name="f656" fmla="*/ f551 f250 1"/>
                    <a:gd name="f657" fmla="*/ f552 f249 1"/>
                    <a:gd name="f658" fmla="*/ f553 f250 1"/>
                    <a:gd name="f659" fmla="*/ f554 f249 1"/>
                    <a:gd name="f660" fmla="*/ f555 f250 1"/>
                    <a:gd name="f661" fmla="*/ f556 f249 1"/>
                    <a:gd name="f662" fmla="*/ f557 f250 1"/>
                    <a:gd name="f663" fmla="*/ f558 f249 1"/>
                    <a:gd name="f664" fmla="*/ f559 f250 1"/>
                    <a:gd name="f665" fmla="*/ f560 f250 1"/>
                    <a:gd name="f666" fmla="*/ f561 f249 1"/>
                    <a:gd name="f667" fmla="*/ f562 f250 1"/>
                    <a:gd name="f668" fmla="*/ f563 f249 1"/>
                    <a:gd name="f669" fmla="*/ f564 f250 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463">
                      <a:pos x="f569" y="f570"/>
                    </a:cxn>
                    <a:cxn ang="f463">
                      <a:pos x="f571" y="f572"/>
                    </a:cxn>
                    <a:cxn ang="f463">
                      <a:pos x="f571" y="f573"/>
                    </a:cxn>
                    <a:cxn ang="f463">
                      <a:pos x="f574" y="f575"/>
                    </a:cxn>
                    <a:cxn ang="f463">
                      <a:pos x="f576" y="f577"/>
                    </a:cxn>
                    <a:cxn ang="f463">
                      <a:pos x="f578" y="f579"/>
                    </a:cxn>
                    <a:cxn ang="f463">
                      <a:pos x="f580" y="f581"/>
                    </a:cxn>
                    <a:cxn ang="f463">
                      <a:pos x="f582" y="f583"/>
                    </a:cxn>
                    <a:cxn ang="f463">
                      <a:pos x="f584" y="f585"/>
                    </a:cxn>
                    <a:cxn ang="f463">
                      <a:pos x="f586" y="f585"/>
                    </a:cxn>
                    <a:cxn ang="f463">
                      <a:pos x="f587" y="f585"/>
                    </a:cxn>
                    <a:cxn ang="f463">
                      <a:pos x="f587" y="f588"/>
                    </a:cxn>
                    <a:cxn ang="f463">
                      <a:pos x="f589" y="f590"/>
                    </a:cxn>
                    <a:cxn ang="f463">
                      <a:pos x="f591" y="f592"/>
                    </a:cxn>
                    <a:cxn ang="f463">
                      <a:pos x="f593" y="f594"/>
                    </a:cxn>
                    <a:cxn ang="f463">
                      <a:pos x="f595" y="f579"/>
                    </a:cxn>
                    <a:cxn ang="f463">
                      <a:pos x="f596" y="f597"/>
                    </a:cxn>
                    <a:cxn ang="f463">
                      <a:pos x="f598" y="f599"/>
                    </a:cxn>
                    <a:cxn ang="f463">
                      <a:pos x="f600" y="f601"/>
                    </a:cxn>
                    <a:cxn ang="f463">
                      <a:pos x="f602" y="f581"/>
                    </a:cxn>
                    <a:cxn ang="f463">
                      <a:pos x="f603" y="f604"/>
                    </a:cxn>
                    <a:cxn ang="f463">
                      <a:pos x="f605" y="f606"/>
                    </a:cxn>
                    <a:cxn ang="f463">
                      <a:pos x="f607" y="f608"/>
                    </a:cxn>
                    <a:cxn ang="f463">
                      <a:pos x="f609" y="f610"/>
                    </a:cxn>
                    <a:cxn ang="f463">
                      <a:pos x="f611" y="f612"/>
                    </a:cxn>
                    <a:cxn ang="f463">
                      <a:pos x="f613" y="f614"/>
                    </a:cxn>
                    <a:cxn ang="f463">
                      <a:pos x="f615" y="f616"/>
                    </a:cxn>
                    <a:cxn ang="f463">
                      <a:pos x="f617" y="f618"/>
                    </a:cxn>
                    <a:cxn ang="f463">
                      <a:pos x="f619" y="f620"/>
                    </a:cxn>
                    <a:cxn ang="f463">
                      <a:pos x="f621" y="f622"/>
                    </a:cxn>
                    <a:cxn ang="f463">
                      <a:pos x="f623" y="f624"/>
                    </a:cxn>
                    <a:cxn ang="f463">
                      <a:pos x="f625" y="f626"/>
                    </a:cxn>
                    <a:cxn ang="f463">
                      <a:pos x="f627" y="f628"/>
                    </a:cxn>
                    <a:cxn ang="f463">
                      <a:pos x="f627" y="f629"/>
                    </a:cxn>
                    <a:cxn ang="f463">
                      <a:pos x="f630" y="f631"/>
                    </a:cxn>
                    <a:cxn ang="f463">
                      <a:pos x="f632" y="f633"/>
                    </a:cxn>
                    <a:cxn ang="f463">
                      <a:pos x="f634" y="f635"/>
                    </a:cxn>
                    <a:cxn ang="f463">
                      <a:pos x="f636" y="f637"/>
                    </a:cxn>
                    <a:cxn ang="f463">
                      <a:pos x="f638" y="f639"/>
                    </a:cxn>
                    <a:cxn ang="f463">
                      <a:pos x="f586" y="f640"/>
                    </a:cxn>
                    <a:cxn ang="f463">
                      <a:pos x="f638" y="f641"/>
                    </a:cxn>
                    <a:cxn ang="f463">
                      <a:pos x="f642" y="f643"/>
                    </a:cxn>
                    <a:cxn ang="f463">
                      <a:pos x="f644" y="f645"/>
                    </a:cxn>
                    <a:cxn ang="f463">
                      <a:pos x="f584" y="f646"/>
                    </a:cxn>
                    <a:cxn ang="f463">
                      <a:pos x="f647" y="f648"/>
                    </a:cxn>
                    <a:cxn ang="f463">
                      <a:pos x="f649" y="f650"/>
                    </a:cxn>
                    <a:cxn ang="f463">
                      <a:pos x="f651" y="f652"/>
                    </a:cxn>
                    <a:cxn ang="f463">
                      <a:pos x="f653" y="f654"/>
                    </a:cxn>
                    <a:cxn ang="f463">
                      <a:pos x="f655" y="f656"/>
                    </a:cxn>
                    <a:cxn ang="f463">
                      <a:pos x="f657" y="f658"/>
                    </a:cxn>
                    <a:cxn ang="f463">
                      <a:pos x="f659" y="f660"/>
                    </a:cxn>
                    <a:cxn ang="f463">
                      <a:pos x="f661" y="f662"/>
                    </a:cxn>
                    <a:cxn ang="f463">
                      <a:pos x="f663" y="f664"/>
                    </a:cxn>
                    <a:cxn ang="f463">
                      <a:pos x="f569" y="f665"/>
                    </a:cxn>
                    <a:cxn ang="f463">
                      <a:pos x="f666" y="f667"/>
                    </a:cxn>
                    <a:cxn ang="f463">
                      <a:pos x="f668" y="f669"/>
                    </a:cxn>
                    <a:cxn ang="f463">
                      <a:pos x="f644" y="f588"/>
                    </a:cxn>
                  </a:cxnLst>
                  <a:rect l="f565" t="f568" r="f566" b="f567"/>
                  <a:pathLst>
                    <a:path w="664" h="864">
                      <a:moveTo>
                        <a:pt x="f9" y="f10"/>
                      </a:moveTo>
                      <a:lnTo>
                        <a:pt x="f9" y="f10"/>
                      </a:lnTo>
                      <a:lnTo>
                        <a:pt x="f11" y="f10"/>
                      </a:lnTo>
                      <a:lnTo>
                        <a:pt x="f12" y="f13"/>
                      </a:lnTo>
                      <a:lnTo>
                        <a:pt x="f14" y="f15"/>
                      </a:lnTo>
                      <a:lnTo>
                        <a:pt x="f16" y="f17"/>
                      </a:lnTo>
                      <a:lnTo>
                        <a:pt x="f18" y="f19"/>
                      </a:lnTo>
                      <a:lnTo>
                        <a:pt x="f18" y="f19"/>
                      </a:lnTo>
                      <a:lnTo>
                        <a:pt x="f7" y="f20"/>
                      </a:lnTo>
                      <a:lnTo>
                        <a:pt x="f7" y="f21"/>
                      </a:lnTo>
                      <a:lnTo>
                        <a:pt x="f7" y="f21"/>
                      </a:lnTo>
                      <a:lnTo>
                        <a:pt x="f22" y="f23"/>
                      </a:lnTo>
                      <a:lnTo>
                        <a:pt x="f22" y="f23"/>
                      </a:lnTo>
                      <a:lnTo>
                        <a:pt x="f7" y="f24"/>
                      </a:lnTo>
                      <a:lnTo>
                        <a:pt x="f7" y="f6"/>
                      </a:lnTo>
                      <a:lnTo>
                        <a:pt x="f7" y="f6"/>
                      </a:lnTo>
                      <a:lnTo>
                        <a:pt x="f25" y="f26"/>
                      </a:lnTo>
                      <a:lnTo>
                        <a:pt x="f27" y="f28"/>
                      </a:lnTo>
                      <a:lnTo>
                        <a:pt x="f20" y="f29"/>
                      </a:lnTo>
                      <a:lnTo>
                        <a:pt x="f20" y="f29"/>
                      </a:lnTo>
                      <a:lnTo>
                        <a:pt x="f30" y="f31"/>
                      </a:lnTo>
                      <a:lnTo>
                        <a:pt x="f32" y="f33"/>
                      </a:lnTo>
                      <a:lnTo>
                        <a:pt x="f11" y="f34"/>
                      </a:lnTo>
                      <a:lnTo>
                        <a:pt x="f35" y="f36"/>
                      </a:lnTo>
                      <a:lnTo>
                        <a:pt x="f37" y="f38"/>
                      </a:lnTo>
                      <a:lnTo>
                        <a:pt x="f39" y="f40"/>
                      </a:lnTo>
                      <a:lnTo>
                        <a:pt x="f41" y="f42"/>
                      </a:lnTo>
                      <a:lnTo>
                        <a:pt x="f41" y="f42"/>
                      </a:lnTo>
                      <a:lnTo>
                        <a:pt x="f43" y="f44"/>
                      </a:lnTo>
                      <a:lnTo>
                        <a:pt x="f45" y="f46"/>
                      </a:lnTo>
                      <a:lnTo>
                        <a:pt x="f47" y="f48"/>
                      </a:lnTo>
                      <a:lnTo>
                        <a:pt x="f49" y="f21"/>
                      </a:lnTo>
                      <a:lnTo>
                        <a:pt x="f49" y="f21"/>
                      </a:lnTo>
                      <a:lnTo>
                        <a:pt x="f50" y="f51"/>
                      </a:lnTo>
                      <a:lnTo>
                        <a:pt x="f50" y="f51"/>
                      </a:lnTo>
                      <a:lnTo>
                        <a:pt x="f52" y="f53"/>
                      </a:lnTo>
                      <a:lnTo>
                        <a:pt x="f52" y="f53"/>
                      </a:lnTo>
                      <a:lnTo>
                        <a:pt x="f52" y="f24"/>
                      </a:lnTo>
                      <a:lnTo>
                        <a:pt x="f52" y="f54"/>
                      </a:lnTo>
                      <a:lnTo>
                        <a:pt x="f52" y="f54"/>
                      </a:lnTo>
                      <a:lnTo>
                        <a:pt x="f15" y="f55"/>
                      </a:lnTo>
                      <a:lnTo>
                        <a:pt x="f56" y="f57"/>
                      </a:lnTo>
                      <a:lnTo>
                        <a:pt x="f58" y="f59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7"/>
                      </a:lnTo>
                      <a:lnTo>
                        <a:pt x="f13" y="f59"/>
                      </a:lnTo>
                      <a:lnTo>
                        <a:pt x="f60" y="f59"/>
                      </a:lnTo>
                      <a:lnTo>
                        <a:pt x="f10" y="f57"/>
                      </a:lnTo>
                      <a:lnTo>
                        <a:pt x="f10" y="f57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1" y="f59"/>
                      </a:lnTo>
                      <a:lnTo>
                        <a:pt x="f62" y="f57"/>
                      </a:lnTo>
                      <a:lnTo>
                        <a:pt x="f63" y="f57"/>
                      </a:lnTo>
                      <a:lnTo>
                        <a:pt x="f63" y="f55"/>
                      </a:lnTo>
                      <a:lnTo>
                        <a:pt x="f64" y="f55"/>
                      </a:lnTo>
                      <a:lnTo>
                        <a:pt x="f64" y="f54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3" y="f65"/>
                      </a:lnTo>
                      <a:lnTo>
                        <a:pt x="f66" y="f65"/>
                      </a:lnTo>
                      <a:lnTo>
                        <a:pt x="f66" y="f65"/>
                      </a:lnTo>
                      <a:lnTo>
                        <a:pt x="f67" y="f24"/>
                      </a:lnTo>
                      <a:lnTo>
                        <a:pt x="f68" y="f53"/>
                      </a:lnTo>
                      <a:lnTo>
                        <a:pt x="f68" y="f23"/>
                      </a:lnTo>
                      <a:lnTo>
                        <a:pt x="f67" y="f51"/>
                      </a:lnTo>
                      <a:lnTo>
                        <a:pt x="f67" y="f51"/>
                      </a:lnTo>
                      <a:lnTo>
                        <a:pt x="f69" y="f70"/>
                      </a:lnTo>
                      <a:lnTo>
                        <a:pt x="f69" y="f70"/>
                      </a:lnTo>
                      <a:lnTo>
                        <a:pt x="f69" y="f71"/>
                      </a:lnTo>
                      <a:lnTo>
                        <a:pt x="f69" y="f72"/>
                      </a:lnTo>
                      <a:lnTo>
                        <a:pt x="f69" y="f72"/>
                      </a:lnTo>
                      <a:lnTo>
                        <a:pt x="f67" y="f73"/>
                      </a:lnTo>
                      <a:lnTo>
                        <a:pt x="f67" y="f73"/>
                      </a:lnTo>
                      <a:lnTo>
                        <a:pt x="f74" y="f2"/>
                      </a:lnTo>
                      <a:lnTo>
                        <a:pt x="f75" y="f57"/>
                      </a:lnTo>
                      <a:lnTo>
                        <a:pt x="f76" y="f77"/>
                      </a:lnTo>
                      <a:lnTo>
                        <a:pt x="f59" y="f46"/>
                      </a:lnTo>
                      <a:lnTo>
                        <a:pt x="f59" y="f46"/>
                      </a:lnTo>
                      <a:lnTo>
                        <a:pt x="f78" y="f79"/>
                      </a:lnTo>
                      <a:lnTo>
                        <a:pt x="f80" y="f81"/>
                      </a:lnTo>
                      <a:lnTo>
                        <a:pt x="f82" y="f83"/>
                      </a:lnTo>
                      <a:lnTo>
                        <a:pt x="f84" y="f85"/>
                      </a:lnTo>
                      <a:lnTo>
                        <a:pt x="f86" y="f87"/>
                      </a:lnTo>
                      <a:lnTo>
                        <a:pt x="f88" y="f89"/>
                      </a:lnTo>
                      <a:lnTo>
                        <a:pt x="f90" y="f91"/>
                      </a:lnTo>
                      <a:lnTo>
                        <a:pt x="f90" y="f91"/>
                      </a:lnTo>
                      <a:lnTo>
                        <a:pt x="f92" y="f91"/>
                      </a:lnTo>
                      <a:lnTo>
                        <a:pt x="f93" y="f91"/>
                      </a:lnTo>
                      <a:lnTo>
                        <a:pt x="f94" y="f82"/>
                      </a:lnTo>
                      <a:lnTo>
                        <a:pt x="f95" y="f96"/>
                      </a:lnTo>
                      <a:lnTo>
                        <a:pt x="f97" y="f83"/>
                      </a:lnTo>
                      <a:lnTo>
                        <a:pt x="f98" y="f99"/>
                      </a:lnTo>
                      <a:lnTo>
                        <a:pt x="f100" y="f101"/>
                      </a:lnTo>
                      <a:lnTo>
                        <a:pt x="f6" y="f102"/>
                      </a:lnTo>
                      <a:lnTo>
                        <a:pt x="f6" y="f103"/>
                      </a:lnTo>
                      <a:lnTo>
                        <a:pt x="f104" y="f48"/>
                      </a:lnTo>
                      <a:lnTo>
                        <a:pt x="f105" y="f65"/>
                      </a:lnTo>
                      <a:lnTo>
                        <a:pt x="f106" y="f51"/>
                      </a:lnTo>
                      <a:lnTo>
                        <a:pt x="f106" y="f51"/>
                      </a:lnTo>
                      <a:lnTo>
                        <a:pt x="f107" y="f108"/>
                      </a:lnTo>
                      <a:lnTo>
                        <a:pt x="f109" y="f110"/>
                      </a:lnTo>
                      <a:lnTo>
                        <a:pt x="f111" y="f112"/>
                      </a:lnTo>
                      <a:lnTo>
                        <a:pt x="f111" y="f112"/>
                      </a:lnTo>
                      <a:lnTo>
                        <a:pt x="f113" y="f112"/>
                      </a:lnTo>
                      <a:lnTo>
                        <a:pt x="f97" y="f76"/>
                      </a:lnTo>
                      <a:lnTo>
                        <a:pt x="f114" y="f73"/>
                      </a:lnTo>
                      <a:lnTo>
                        <a:pt x="f114" y="f73"/>
                      </a:lnTo>
                      <a:lnTo>
                        <a:pt x="f115" y="f116"/>
                      </a:lnTo>
                      <a:lnTo>
                        <a:pt x="f117" y="f118"/>
                      </a:lnTo>
                      <a:lnTo>
                        <a:pt x="f119" y="f120"/>
                      </a:lnTo>
                      <a:lnTo>
                        <a:pt x="f119" y="f120"/>
                      </a:lnTo>
                      <a:lnTo>
                        <a:pt x="f94" y="f120"/>
                      </a:lnTo>
                      <a:lnTo>
                        <a:pt x="f121" y="f122"/>
                      </a:lnTo>
                      <a:lnTo>
                        <a:pt x="f123" y="f124"/>
                      </a:lnTo>
                      <a:lnTo>
                        <a:pt x="f125" y="f126"/>
                      </a:lnTo>
                      <a:lnTo>
                        <a:pt x="f125" y="f126"/>
                      </a:lnTo>
                      <a:lnTo>
                        <a:pt x="f34" y="f127"/>
                      </a:lnTo>
                      <a:lnTo>
                        <a:pt x="f128" y="f75"/>
                      </a:lnTo>
                      <a:lnTo>
                        <a:pt x="f129" y="f130"/>
                      </a:lnTo>
                      <a:lnTo>
                        <a:pt x="f129" y="f130"/>
                      </a:lnTo>
                      <a:lnTo>
                        <a:pt x="f131" y="f132"/>
                      </a:lnTo>
                      <a:lnTo>
                        <a:pt x="f133" y="f134"/>
                      </a:lnTo>
                      <a:lnTo>
                        <a:pt x="f133" y="f135"/>
                      </a:lnTo>
                      <a:lnTo>
                        <a:pt x="f133" y="f135"/>
                      </a:lnTo>
                      <a:lnTo>
                        <a:pt x="f136" y="f74"/>
                      </a:lnTo>
                      <a:lnTo>
                        <a:pt x="f137" y="f138"/>
                      </a:lnTo>
                      <a:lnTo>
                        <a:pt x="f139" y="f140"/>
                      </a:lnTo>
                      <a:lnTo>
                        <a:pt x="f139" y="f140"/>
                      </a:lnTo>
                      <a:lnTo>
                        <a:pt x="f38" y="f141"/>
                      </a:lnTo>
                      <a:lnTo>
                        <a:pt x="f142" y="f143"/>
                      </a:lnTo>
                      <a:lnTo>
                        <a:pt x="f144" y="f145"/>
                      </a:lnTo>
                      <a:lnTo>
                        <a:pt x="f144" y="f145"/>
                      </a:lnTo>
                      <a:lnTo>
                        <a:pt x="f144" y="f67"/>
                      </a:lnTo>
                      <a:lnTo>
                        <a:pt x="f146" y="f69"/>
                      </a:lnTo>
                      <a:lnTo>
                        <a:pt x="f147" y="f62"/>
                      </a:lnTo>
                      <a:lnTo>
                        <a:pt x="f40" y="f10"/>
                      </a:lnTo>
                      <a:lnTo>
                        <a:pt x="f148" y="f60"/>
                      </a:lnTo>
                      <a:lnTo>
                        <a:pt x="f148" y="f60"/>
                      </a:lnTo>
                      <a:lnTo>
                        <a:pt x="f149" y="f13"/>
                      </a:lnTo>
                      <a:lnTo>
                        <a:pt x="f150" y="f58"/>
                      </a:lnTo>
                      <a:lnTo>
                        <a:pt x="f88" y="f151"/>
                      </a:lnTo>
                      <a:lnTo>
                        <a:pt x="f88" y="f151"/>
                      </a:lnTo>
                      <a:lnTo>
                        <a:pt x="f152" y="f52"/>
                      </a:lnTo>
                      <a:lnTo>
                        <a:pt x="f153" y="f154"/>
                      </a:lnTo>
                      <a:lnTo>
                        <a:pt x="f155" y="f156"/>
                      </a:lnTo>
                      <a:lnTo>
                        <a:pt x="f155" y="f156"/>
                      </a:lnTo>
                      <a:lnTo>
                        <a:pt x="f157" y="f158"/>
                      </a:lnTo>
                      <a:lnTo>
                        <a:pt x="f159" y="f160"/>
                      </a:lnTo>
                      <a:lnTo>
                        <a:pt x="f159" y="f160"/>
                      </a:lnTo>
                      <a:lnTo>
                        <a:pt x="f161" y="f162"/>
                      </a:lnTo>
                      <a:lnTo>
                        <a:pt x="f163" y="f162"/>
                      </a:lnTo>
                      <a:lnTo>
                        <a:pt x="f87" y="f162"/>
                      </a:lnTo>
                      <a:lnTo>
                        <a:pt x="f164" y="f165"/>
                      </a:lnTo>
                      <a:lnTo>
                        <a:pt x="f166" y="f47"/>
                      </a:lnTo>
                      <a:lnTo>
                        <a:pt x="f167" y="f168"/>
                      </a:lnTo>
                      <a:lnTo>
                        <a:pt x="f169" y="f151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53" y="f170"/>
                      </a:lnTo>
                      <a:lnTo>
                        <a:pt x="f171" y="f47"/>
                      </a:lnTo>
                      <a:lnTo>
                        <a:pt x="f172" y="f173"/>
                      </a:lnTo>
                      <a:lnTo>
                        <a:pt x="f172" y="f173"/>
                      </a:lnTo>
                      <a:lnTo>
                        <a:pt x="f174" y="f9"/>
                      </a:lnTo>
                      <a:lnTo>
                        <a:pt x="f175" y="f176"/>
                      </a:lnTo>
                      <a:lnTo>
                        <a:pt x="f175" y="f14"/>
                      </a:lnTo>
                      <a:lnTo>
                        <a:pt x="f175" y="f177"/>
                      </a:lnTo>
                      <a:lnTo>
                        <a:pt x="f178" y="f177"/>
                      </a:lnTo>
                      <a:lnTo>
                        <a:pt x="f174" y="f177"/>
                      </a:lnTo>
                      <a:lnTo>
                        <a:pt x="f179" y="f180"/>
                      </a:lnTo>
                      <a:lnTo>
                        <a:pt x="f179" y="f180"/>
                      </a:lnTo>
                      <a:lnTo>
                        <a:pt x="f181" y="f19"/>
                      </a:lnTo>
                      <a:lnTo>
                        <a:pt x="f171" y="f182"/>
                      </a:lnTo>
                      <a:lnTo>
                        <a:pt x="f65" y="f183"/>
                      </a:lnTo>
                      <a:lnTo>
                        <a:pt x="f21" y="f25"/>
                      </a:lnTo>
                      <a:lnTo>
                        <a:pt x="f110" y="f184"/>
                      </a:lnTo>
                      <a:lnTo>
                        <a:pt x="f73" y="f185"/>
                      </a:lnTo>
                      <a:lnTo>
                        <a:pt x="f73" y="f185"/>
                      </a:lnTo>
                      <a:lnTo>
                        <a:pt x="f118" y="f185"/>
                      </a:lnTo>
                      <a:lnTo>
                        <a:pt x="f122" y="f186"/>
                      </a:lnTo>
                      <a:lnTo>
                        <a:pt x="f187" y="f22"/>
                      </a:lnTo>
                      <a:lnTo>
                        <a:pt x="f126" y="f188"/>
                      </a:lnTo>
                      <a:lnTo>
                        <a:pt x="f127" y="f18"/>
                      </a:lnTo>
                      <a:lnTo>
                        <a:pt x="f189" y="f190"/>
                      </a:lnTo>
                      <a:lnTo>
                        <a:pt x="f189" y="f190"/>
                      </a:lnTo>
                      <a:lnTo>
                        <a:pt x="f191" y="f192"/>
                      </a:lnTo>
                      <a:lnTo>
                        <a:pt x="f193" y="f194"/>
                      </a:lnTo>
                      <a:lnTo>
                        <a:pt x="f195" y="f196"/>
                      </a:lnTo>
                      <a:lnTo>
                        <a:pt x="f74" y="f194"/>
                      </a:lnTo>
                      <a:lnTo>
                        <a:pt x="f74" y="f194"/>
                      </a:lnTo>
                      <a:lnTo>
                        <a:pt x="f140" y="f196"/>
                      </a:lnTo>
                      <a:lnTo>
                        <a:pt x="f197" y="f198"/>
                      </a:lnTo>
                      <a:lnTo>
                        <a:pt x="f68" y="f199"/>
                      </a:lnTo>
                      <a:lnTo>
                        <a:pt x="f66" y="f200"/>
                      </a:lnTo>
                      <a:lnTo>
                        <a:pt x="f63" y="f201"/>
                      </a:lnTo>
                      <a:lnTo>
                        <a:pt x="f63" y="f201"/>
                      </a:lnTo>
                      <a:lnTo>
                        <a:pt x="f62" y="f202"/>
                      </a:lnTo>
                      <a:lnTo>
                        <a:pt x="f203" y="f204"/>
                      </a:lnTo>
                      <a:lnTo>
                        <a:pt x="f10" y="f205"/>
                      </a:lnTo>
                      <a:lnTo>
                        <a:pt x="f10" y="f206"/>
                      </a:lnTo>
                      <a:lnTo>
                        <a:pt x="f203" y="f207"/>
                      </a:lnTo>
                      <a:lnTo>
                        <a:pt x="f61" y="f208"/>
                      </a:lnTo>
                      <a:lnTo>
                        <a:pt x="f61" y="f208"/>
                      </a:lnTo>
                      <a:lnTo>
                        <a:pt x="f66" y="f209"/>
                      </a:lnTo>
                      <a:lnTo>
                        <a:pt x="f67" y="f210"/>
                      </a:lnTo>
                      <a:lnTo>
                        <a:pt x="f68" y="f211"/>
                      </a:lnTo>
                      <a:lnTo>
                        <a:pt x="f68" y="f211"/>
                      </a:lnTo>
                      <a:lnTo>
                        <a:pt x="f145" y="f212"/>
                      </a:lnTo>
                      <a:lnTo>
                        <a:pt x="f145" y="f213"/>
                      </a:lnTo>
                      <a:lnTo>
                        <a:pt x="f68" y="f214"/>
                      </a:lnTo>
                      <a:lnTo>
                        <a:pt x="f68" y="f214"/>
                      </a:lnTo>
                      <a:lnTo>
                        <a:pt x="f69" y="f215"/>
                      </a:lnTo>
                      <a:lnTo>
                        <a:pt x="f64" y="f216"/>
                      </a:lnTo>
                      <a:lnTo>
                        <a:pt x="f62" y="f8"/>
                      </a:lnTo>
                      <a:lnTo>
                        <a:pt x="f62" y="f8"/>
                      </a:lnTo>
                      <a:lnTo>
                        <a:pt x="f61" y="f8"/>
                      </a:lnTo>
                      <a:lnTo>
                        <a:pt x="f10" y="f8"/>
                      </a:lnTo>
                      <a:lnTo>
                        <a:pt x="f10" y="f8"/>
                      </a:lnTo>
                      <a:lnTo>
                        <a:pt x="f13" y="f217"/>
                      </a:lnTo>
                      <a:lnTo>
                        <a:pt x="f58" y="f216"/>
                      </a:lnTo>
                      <a:lnTo>
                        <a:pt x="f168" y="f211"/>
                      </a:lnTo>
                      <a:lnTo>
                        <a:pt x="f52" y="f218"/>
                      </a:lnTo>
                      <a:lnTo>
                        <a:pt x="f52" y="f218"/>
                      </a:lnTo>
                      <a:lnTo>
                        <a:pt x="f219" y="f220"/>
                      </a:lnTo>
                      <a:lnTo>
                        <a:pt x="f154" y="f221"/>
                      </a:lnTo>
                      <a:lnTo>
                        <a:pt x="f50" y="f222"/>
                      </a:lnTo>
                      <a:lnTo>
                        <a:pt x="f50" y="f222"/>
                      </a:lnTo>
                      <a:lnTo>
                        <a:pt x="f49" y="f223"/>
                      </a:lnTo>
                      <a:lnTo>
                        <a:pt x="f224" y="f208"/>
                      </a:lnTo>
                      <a:lnTo>
                        <a:pt x="f45" y="f225"/>
                      </a:lnTo>
                      <a:lnTo>
                        <a:pt x="f45" y="f225"/>
                      </a:lnTo>
                      <a:lnTo>
                        <a:pt x="f165" y="f226"/>
                      </a:lnTo>
                      <a:lnTo>
                        <a:pt x="f227" y="f228"/>
                      </a:lnTo>
                      <a:lnTo>
                        <a:pt x="f227" y="f228"/>
                      </a:lnTo>
                      <a:lnTo>
                        <a:pt x="f41" y="f229"/>
                      </a:lnTo>
                      <a:lnTo>
                        <a:pt x="f173" y="f194"/>
                      </a:lnTo>
                      <a:lnTo>
                        <a:pt x="f41" y="f190"/>
                      </a:lnTo>
                      <a:lnTo>
                        <a:pt x="f41" y="f190"/>
                      </a:lnTo>
                      <a:lnTo>
                        <a:pt x="f47" y="f230"/>
                      </a:lnTo>
                      <a:lnTo>
                        <a:pt x="f154" y="f173"/>
                      </a:lnTo>
                      <a:lnTo>
                        <a:pt x="f219" y="f158"/>
                      </a:lnTo>
                      <a:lnTo>
                        <a:pt x="f219" y="f47"/>
                      </a:lnTo>
                      <a:lnTo>
                        <a:pt x="f154" y="f49"/>
                      </a:lnTo>
                      <a:lnTo>
                        <a:pt x="f154" y="f49"/>
                      </a:lnTo>
                      <a:lnTo>
                        <a:pt x="f50" y="f50"/>
                      </a:lnTo>
                      <a:lnTo>
                        <a:pt x="f156" y="f219"/>
                      </a:lnTo>
                      <a:lnTo>
                        <a:pt x="f47" y="f60"/>
                      </a:lnTo>
                      <a:lnTo>
                        <a:pt x="f165" y="f156"/>
                      </a:lnTo>
                      <a:lnTo>
                        <a:pt x="f162" y="f45"/>
                      </a:lnTo>
                      <a:lnTo>
                        <a:pt x="f162" y="f227"/>
                      </a:lnTo>
                      <a:lnTo>
                        <a:pt x="f173" y="f231"/>
                      </a:lnTo>
                      <a:lnTo>
                        <a:pt x="f232" y="f233"/>
                      </a:lnTo>
                      <a:lnTo>
                        <a:pt x="f231" y="f11"/>
                      </a:lnTo>
                      <a:lnTo>
                        <a:pt x="f233" y="f11"/>
                      </a:lnTo>
                      <a:lnTo>
                        <a:pt x="f234" y="f12"/>
                      </a:lnTo>
                      <a:lnTo>
                        <a:pt x="f233" y="f176"/>
                      </a:lnTo>
                      <a:lnTo>
                        <a:pt x="f37" y="f235"/>
                      </a:lnTo>
                      <a:lnTo>
                        <a:pt x="f236" y="f20"/>
                      </a:lnTo>
                      <a:lnTo>
                        <a:pt x="f237" y="f238"/>
                      </a:lnTo>
                      <a:lnTo>
                        <a:pt x="f235" y="f239"/>
                      </a:lnTo>
                      <a:lnTo>
                        <a:pt x="f240" y="f241"/>
                      </a:lnTo>
                      <a:lnTo>
                        <a:pt x="f242" y="f27"/>
                      </a:lnTo>
                      <a:lnTo>
                        <a:pt x="f180" y="f20"/>
                      </a:lnTo>
                      <a:lnTo>
                        <a:pt x="f180" y="f242"/>
                      </a:lnTo>
                      <a:lnTo>
                        <a:pt x="f242" y="f237"/>
                      </a:lnTo>
                      <a:lnTo>
                        <a:pt x="f177" y="f35"/>
                      </a:lnTo>
                      <a:lnTo>
                        <a:pt x="f32" y="f236"/>
                      </a:lnTo>
                      <a:lnTo>
                        <a:pt x="f32" y="f243"/>
                      </a:lnTo>
                      <a:lnTo>
                        <a:pt x="f14" y="f37"/>
                      </a:lnTo>
                      <a:lnTo>
                        <a:pt x="f12" y="f41"/>
                      </a:lnTo>
                      <a:lnTo>
                        <a:pt x="f237" y="f227"/>
                      </a:lnTo>
                      <a:lnTo>
                        <a:pt x="f244" y="f49"/>
                      </a:lnTo>
                      <a:lnTo>
                        <a:pt x="f245" y="f219"/>
                      </a:lnTo>
                      <a:lnTo>
                        <a:pt x="f246" y="f56"/>
                      </a:lnTo>
                      <a:lnTo>
                        <a:pt x="f231" y="f66"/>
                      </a:lnTo>
                      <a:lnTo>
                        <a:pt x="f231" y="f66"/>
                      </a:lnTo>
                      <a:lnTo>
                        <a:pt x="f245" y="f203"/>
                      </a:lnTo>
                      <a:lnTo>
                        <a:pt x="f247" y="f10"/>
                      </a:lnTo>
                      <a:lnTo>
                        <a:pt x="f9" y="f10"/>
                      </a:lnTo>
                      <a:lnTo>
                        <a:pt x="f9" y="f10"/>
                      </a:lnTo>
                      <a:close/>
                      <a:moveTo>
                        <a:pt x="f62" y="f65"/>
                      </a:move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lnTo>
                        <a:pt x="f62" y="f65"/>
                      </a:lnTo>
                      <a:close/>
                    </a:path>
                  </a:pathLst>
                </a:custGeom>
                <a:solidFill>
                  <a:srgbClr val="D8F2AB">
                    <a:alpha val="72000"/>
                  </a:srgbClr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t" anchorCtr="0" compatLnSpc="1">
                  <a:noAutofit/>
                </a:bodyPr>
                <a:lstStyle/>
                <a:p>
                  <a:pPr marL="0" marR="0" lvl="0" indent="0" algn="l" defTabSz="503971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Verdana"/>
                  </a:endParaRPr>
                </a:p>
              </p:txBody>
            </p:sp>
          </p:grpSp>
        </p:grpSp>
      </p:grpSp>
      <p:sp>
        <p:nvSpPr>
          <p:cNvPr id="116" name="Title Placeholder 1">
            <a:extLst>
              <a:ext uri="{FF2B5EF4-FFF2-40B4-BE49-F238E27FC236}">
                <a16:creationId xmlns:a16="http://schemas.microsoft.com/office/drawing/2014/main" id="{5684142B-E2BB-4EBD-8DFC-A1AD862D4C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2843" y="744861"/>
            <a:ext cx="7854942" cy="101906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ctr" anchorCtr="0" compatLnSpc="1">
            <a:noAutofit/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C6C8BA69-1052-447D-A30B-7937E48FEE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12843" y="1992276"/>
            <a:ext cx="7854942" cy="4465957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ctr" anchorCtr="0" compatLnSpc="1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8" name="Date Placeholder 3">
            <a:extLst>
              <a:ext uri="{FF2B5EF4-FFF2-40B4-BE49-F238E27FC236}">
                <a16:creationId xmlns:a16="http://schemas.microsoft.com/office/drawing/2014/main" id="{5C002D05-6CBE-4DF9-92C3-A454A0AEAE8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7096722" y="6560765"/>
            <a:ext cx="2352147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 b="0" i="0" u="none" strike="noStrike" kern="1200" cap="none" spc="0" baseline="0">
                <a:solidFill>
                  <a:srgbClr val="404040"/>
                </a:solidFill>
                <a:uFillTx/>
                <a:latin typeface="Verdana"/>
              </a:defRPr>
            </a:lvl1pPr>
          </a:lstStyle>
          <a:p>
            <a:pPr lvl="0"/>
            <a:endParaRPr lang="ru-RU"/>
          </a:p>
        </p:txBody>
      </p:sp>
      <p:sp>
        <p:nvSpPr>
          <p:cNvPr id="119" name="Footer Placeholder 4">
            <a:extLst>
              <a:ext uri="{FF2B5EF4-FFF2-40B4-BE49-F238E27FC236}">
                <a16:creationId xmlns:a16="http://schemas.microsoft.com/office/drawing/2014/main" id="{357307FA-889A-406E-AF73-6DA00B725AA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1301913" y="6560765"/>
            <a:ext cx="5794817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 b="0" i="0" u="none" strike="noStrike" kern="1200" cap="none" spc="0" baseline="0">
                <a:solidFill>
                  <a:srgbClr val="404040"/>
                </a:solidFill>
                <a:uFillTx/>
                <a:latin typeface="Verdana"/>
              </a:defRPr>
            </a:lvl1pPr>
          </a:lstStyle>
          <a:p>
            <a:pPr lvl="0"/>
            <a:endParaRPr lang="ru-RU"/>
          </a:p>
        </p:txBody>
      </p:sp>
      <p:sp>
        <p:nvSpPr>
          <p:cNvPr id="120" name="Slide Number Placeholder 5">
            <a:extLst>
              <a:ext uri="{FF2B5EF4-FFF2-40B4-BE49-F238E27FC236}">
                <a16:creationId xmlns:a16="http://schemas.microsoft.com/office/drawing/2014/main" id="{3BBE6C86-8B85-411D-820A-7E601EF0E287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31320" y="6560765"/>
            <a:ext cx="670593" cy="40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0794" tIns="50392" rIns="100794" bIns="50392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200" cap="none" spc="0" baseline="0">
                <a:solidFill>
                  <a:srgbClr val="404040"/>
                </a:solidFill>
                <a:uFillTx/>
                <a:latin typeface="Verdana"/>
              </a:defRPr>
            </a:lvl1pPr>
          </a:lstStyle>
          <a:p>
            <a:pPr lvl="0"/>
            <a:fld id="{A4B20CB3-74E5-49B4-8B5F-73AC746D5788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503971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3500" b="0" i="0" u="none" strike="noStrike" kern="1200" cap="none" spc="0" baseline="0">
          <a:solidFill>
            <a:srgbClr val="404040"/>
          </a:solidFill>
          <a:uFillTx/>
          <a:latin typeface="Verdana"/>
          <a:cs typeface="Trebuchet MS"/>
        </a:defRPr>
      </a:lvl1pPr>
    </p:titleStyle>
    <p:bodyStyle>
      <a:lvl1pPr marL="377976" marR="0" lvl="0" indent="-377976" algn="l" defTabSz="503971" rtl="0" fontAlgn="auto" hangingPunct="1">
        <a:lnSpc>
          <a:spcPct val="100000"/>
        </a:lnSpc>
        <a:spcBef>
          <a:spcPts val="5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2000" b="0" i="0" u="none" strike="noStrike" kern="1200" cap="none" spc="0" baseline="0">
          <a:solidFill>
            <a:srgbClr val="404040"/>
          </a:solidFill>
          <a:uFillTx/>
          <a:latin typeface="Verdana"/>
        </a:defRPr>
      </a:lvl1pPr>
      <a:lvl2pPr marL="818954" marR="0" lvl="1" indent="-314983" algn="l" defTabSz="503971" rtl="0" fontAlgn="auto" hangingPunct="1">
        <a:lnSpc>
          <a:spcPct val="100000"/>
        </a:lnSpc>
        <a:spcBef>
          <a:spcPts val="4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800" b="0" i="0" u="none" strike="noStrike" kern="1200" cap="none" spc="0" baseline="0">
          <a:solidFill>
            <a:srgbClr val="404040"/>
          </a:solidFill>
          <a:uFillTx/>
          <a:latin typeface="Verdana"/>
        </a:defRPr>
      </a:lvl2pPr>
      <a:lvl3pPr marL="1259933" marR="0" lvl="2" indent="-251990" algn="l" defTabSz="503971" rtl="0" fontAlgn="auto" hangingPunct="1">
        <a:lnSpc>
          <a:spcPct val="100000"/>
        </a:lnSpc>
        <a:spcBef>
          <a:spcPts val="4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500" b="0" i="0" u="none" strike="noStrike" kern="1200" cap="none" spc="0" baseline="0">
          <a:solidFill>
            <a:srgbClr val="404040"/>
          </a:solidFill>
          <a:uFillTx/>
          <a:latin typeface="Verdana"/>
        </a:defRPr>
      </a:lvl3pPr>
      <a:lvl4pPr marL="1763895" marR="0" lvl="3" indent="-251990" algn="l" defTabSz="503971" rtl="0" fontAlgn="auto" hangingPunct="1">
        <a:lnSpc>
          <a:spcPct val="100000"/>
        </a:lnSpc>
        <a:spcBef>
          <a:spcPts val="3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300" b="0" i="0" u="none" strike="noStrike" kern="1200" cap="none" spc="0" baseline="0">
          <a:solidFill>
            <a:srgbClr val="404040"/>
          </a:solidFill>
          <a:uFillTx/>
          <a:latin typeface="Verdana"/>
        </a:defRPr>
      </a:lvl4pPr>
      <a:lvl5pPr marL="2267867" marR="0" lvl="4" indent="-251990" algn="l" defTabSz="503971" rtl="0" fontAlgn="auto" hangingPunct="1">
        <a:lnSpc>
          <a:spcPct val="100000"/>
        </a:lnSpc>
        <a:spcBef>
          <a:spcPts val="300"/>
        </a:spcBef>
        <a:spcAft>
          <a:spcPts val="660"/>
        </a:spcAft>
        <a:buClr>
          <a:srgbClr val="404040"/>
        </a:buClr>
        <a:buSzPct val="100000"/>
        <a:buFont typeface="Wingdings 2"/>
        <a:buChar char=""/>
        <a:tabLst/>
        <a:defRPr lang="ru-RU" sz="1300" b="0" i="0" u="none" strike="noStrike" kern="1200" cap="none" spc="0" baseline="0">
          <a:solidFill>
            <a:srgbClr val="404040"/>
          </a:solidFill>
          <a:uFillTx/>
          <a:latin typeface="Verdana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9B820FC-B417-47C1-A490-94A6FC13B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72" y="-180603"/>
            <a:ext cx="9936857" cy="755967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B49BBC73-1DF1-45A2-AB44-D88B08740E23}"/>
              </a:ext>
            </a:extLst>
          </p:cNvPr>
          <p:cNvSpPr txBox="1"/>
          <p:nvPr/>
        </p:nvSpPr>
        <p:spPr>
          <a:xfrm>
            <a:off x="135861" y="0"/>
            <a:ext cx="9944758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Муниципальное Бюджетное Дошкольное Учреждение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«Детский сад №28 «Надежда»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531F7AA-83D5-4CF3-9AED-53F315EFF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" y="0"/>
            <a:ext cx="10058400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7413EAE-DBD8-41C5-8FFC-B60F0C6BB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" y="0"/>
            <a:ext cx="10058400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DC37606-3B22-4063-9F50-4AC60BFA7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296" y="1847"/>
            <a:ext cx="5394960" cy="75596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CA86F8-BD9D-4F2C-8FDB-6262A3B03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2318" y="1847"/>
            <a:ext cx="4991956" cy="755967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8F0A9BB-4194-4960-BD86-13AC08554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3" y="33457"/>
            <a:ext cx="4524752" cy="755967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BD62CD-03DB-40CD-958B-3521AD206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256" y="-108594"/>
            <a:ext cx="5544372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8D4B69D-8305-426E-8676-E26147F3C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19" cy="755967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>
            <a:extLst>
              <a:ext uri="{FF2B5EF4-FFF2-40B4-BE49-F238E27FC236}">
                <a16:creationId xmlns:a16="http://schemas.microsoft.com/office/drawing/2014/main" id="{87694A44-ADAB-49EA-B511-08D73FC4652B}"/>
              </a:ext>
            </a:extLst>
          </p:cNvPr>
          <p:cNvSpPr/>
          <p:nvPr/>
        </p:nvSpPr>
        <p:spPr>
          <a:xfrm>
            <a:off x="503806" y="467468"/>
            <a:ext cx="9145014" cy="582620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0" u="sng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Тип проекта:</a:t>
            </a:r>
            <a:r>
              <a:rPr lang="ru-RU" sz="36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природоохранный социально-образовательный</a:t>
            </a:r>
            <a:endParaRPr lang="ru-RU" sz="3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Times New Roman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0" u="sng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Продолжительность проекта:</a:t>
            </a:r>
            <a:r>
              <a:rPr lang="ru-RU" sz="36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долгосрочный с 01.09.19 г. по 31.05.20 г.</a:t>
            </a:r>
            <a:endParaRPr lang="ru-RU" sz="3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0" u="sng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Участники проекта:</a:t>
            </a:r>
            <a:r>
              <a:rPr lang="ru-RU" sz="3600" b="0" i="0" u="sng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</a:t>
            </a:r>
            <a:r>
              <a:rPr lang="ru-RU" sz="36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В проекте участвуют педагоги ДОУ, воспитанники младших, средних, старших и подготовительных групп детского сада «Надежда» и их родители (законные представители).</a:t>
            </a:r>
            <a:endParaRPr lang="ru-RU" sz="36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3213AA-83E1-42E3-9A70-35B7724C55C7}"/>
              </a:ext>
            </a:extLst>
          </p:cNvPr>
          <p:cNvSpPr/>
          <p:nvPr/>
        </p:nvSpPr>
        <p:spPr>
          <a:xfrm>
            <a:off x="503806" y="251441"/>
            <a:ext cx="8712970" cy="577510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3600" b="1" i="0" u="sng" strike="noStrike" kern="1200" cap="none" spc="0" baseline="0">
              <a:solidFill>
                <a:srgbClr val="111111"/>
              </a:solidFill>
              <a:uFillTx/>
              <a:latin typeface="Times New Roman" pitchFamily="18"/>
              <a:ea typeface="Times New Roman"/>
              <a:cs typeface="Times New Roman" pitchFamily="18"/>
            </a:endParaRPr>
          </a:p>
          <a:p>
            <a:pPr marL="0" marR="0" lvl="0" indent="228600" algn="just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i="0" u="sng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Цель проекта</a:t>
            </a:r>
            <a:r>
              <a:rPr lang="ru-RU" sz="3600" b="1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 </a:t>
            </a:r>
            <a:r>
              <a:rPr lang="ru-RU" sz="36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– формирование у ребёнка богатого внутреннего мира и системы ценностных отношений к природе, её животному и растительному миру, развитие внутренней потребности любви к природе и, как следствие, бережного отношения к ней, воспитание у ребёнка культуры природолюбия</a:t>
            </a:r>
            <a:r>
              <a:rPr lang="ru-RU" sz="1800" b="0" i="0" u="none" strike="noStrike" kern="1200" cap="none" spc="0" baseline="0">
                <a:solidFill>
                  <a:srgbClr val="111111"/>
                </a:solidFill>
                <a:uFillTx/>
                <a:latin typeface="Arial"/>
                <a:ea typeface="Times New Roman"/>
                <a:cs typeface="Times New Roman"/>
              </a:rPr>
              <a:t>.</a:t>
            </a: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986E3B-0A33-4C8F-85F1-DF77E615D003}"/>
              </a:ext>
            </a:extLst>
          </p:cNvPr>
          <p:cNvSpPr/>
          <p:nvPr/>
        </p:nvSpPr>
        <p:spPr>
          <a:xfrm>
            <a:off x="0" y="0"/>
            <a:ext cx="10080629" cy="617553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0" u="sng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Задачи проекта:</a:t>
            </a:r>
            <a:endParaRPr lang="ru-RU" sz="3200" b="0" i="0" u="sng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дать ребёнку знания об окружающей его Природе, познакомить с разнообразием животного и растительного мира его малой родины</a:t>
            </a: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способствовать развитию понимания ребёнком неразделимого единства человека и природы, понимание общечеловеческой ценности природы;</a:t>
            </a: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помочь ребёнку осознать необходимость сохранения, охраны и спасения природы для выживания на земле самого человека;</a:t>
            </a: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расширить общий кругозор детей, способствовать развитию их творческих способностей;</a:t>
            </a: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• способствовать воспитанию потребности принимать активное участие в природоохранной и экологической деятельности.</a:t>
            </a: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45B0CD8-3014-4A1D-9322-345E4DFEC2A4}"/>
              </a:ext>
            </a:extLst>
          </p:cNvPr>
          <p:cNvSpPr/>
          <p:nvPr/>
        </p:nvSpPr>
        <p:spPr>
          <a:xfrm>
            <a:off x="431797" y="107432"/>
            <a:ext cx="9433050" cy="702961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2286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Первый этап проекта был подготовительный. </a:t>
            </a:r>
            <a:r>
              <a:rPr lang="ru-RU" sz="2800" b="0" i="0" u="none" strike="noStrike" kern="1200" cap="none" spc="0" baseline="0">
                <a:solidFill>
                  <a:srgbClr val="111111"/>
                </a:solidFill>
                <a:uFillTx/>
                <a:latin typeface="Times New Roman" pitchFamily="18"/>
                <a:ea typeface="Times New Roman"/>
                <a:cs typeface="Times New Roman" pitchFamily="18"/>
              </a:rPr>
              <a:t>На этом этапе определились с целями, задачами, спрогнозировали результаты проекта. Было подобрано программно-методическое обеспечение по данной проблеме; наглядно-демонстрационный, иллюстрированный, раздаточный материал. Разработали перспективный план работы по проекту. Изучили и проанализировали художественную литературу по реализации природоохранного социально-образовательного проекта «Эколята-Дошколята»; аудио- и видео материалы, интернет – ресурсы. Включили в проект образы сказочных героев «Эколят» – друзей и защитников Природы. В работе с родителями, в рамках проекта разработали: памятки, консультации для родителей, с целью привлечения внимания к проблеме защиты природы.</a:t>
            </a:r>
            <a:endParaRPr lang="ru-RU" sz="28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Calibri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8CD81AD-3F4B-42BD-B82D-603C1153844D}"/>
              </a:ext>
            </a:extLst>
          </p:cNvPr>
          <p:cNvSpPr/>
          <p:nvPr/>
        </p:nvSpPr>
        <p:spPr>
          <a:xfrm>
            <a:off x="359788" y="0"/>
            <a:ext cx="9720840" cy="553997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Второй этап основной, самый плодотворный и содержательный.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С детьми проводились наблюдения, беседы, презентации о жизни животных и растений: «Береги Природу», «Будь вежлив с Природой и внимателен к Природе», «Умей гулять на Природе», «Дружить с Природой», «Единство Человека и Природы», «Чудеса Природы», «Правила поведения на Природе» и т. д., отгадывание загадок, словесные и дидактические игры: «Как вести себя в лесу», «Алые цветки», «Что легче?» «Подарки от берёзы», «Зачем и почему у животных?», «Кто как кричит», «Детки с ветки», «Кто, где живет и чем питается» и мн. др.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Verdana"/>
              </a:rPr>
              <a:t> 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FC8C675-6050-4464-B9C6-444753E374CC}"/>
              </a:ext>
            </a:extLst>
          </p:cNvPr>
          <p:cNvSpPr/>
          <p:nvPr/>
        </p:nvSpPr>
        <p:spPr>
          <a:xfrm>
            <a:off x="0" y="179432"/>
            <a:ext cx="10080619" cy="446275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4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    4 октября</a:t>
            </a:r>
            <a:r>
              <a:rPr lang="ru-RU" sz="4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 педагоги совместно с воспитанниками всего детского сада провели </a:t>
            </a:r>
            <a:r>
              <a:rPr lang="ru-RU" sz="4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экологический праздник: </a:t>
            </a:r>
            <a:r>
              <a:rPr lang="ru-RU" sz="5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«Эколята – друзья и защитники природы»</a:t>
            </a:r>
            <a:r>
              <a:rPr lang="ru-RU" sz="5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cs typeface="Times New Roman" pitchFamily="18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DE77E9C-EF41-48C3-AF8A-F1E368BFF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" y="0"/>
            <a:ext cx="10058400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2C688B-8818-4F75-88C4-BE1502373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" y="0"/>
            <a:ext cx="10058400" cy="75438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TM02455596%5b%5bfn=Весна%5d%5d</Template>
  <TotalTime>76</TotalTime>
  <Words>439</Words>
  <Application>Microsoft Office PowerPoint</Application>
  <PresentationFormat>Широкоэкранный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Verdana</vt:lpstr>
      <vt:lpstr>Wingdings 2</vt:lpstr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Nikita</cp:lastModifiedBy>
  <cp:revision>8</cp:revision>
  <dcterms:created xsi:type="dcterms:W3CDTF">2009-04-16T11:32:32Z</dcterms:created>
  <dcterms:modified xsi:type="dcterms:W3CDTF">2022-04-04T19:27:12Z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1121018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