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E979-8E06-41EC-BFA6-C2D3F4BC55AF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7EB47-D764-49C5-AF0C-0EE9E82C0E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E979-8E06-41EC-BFA6-C2D3F4BC55AF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7EB47-D764-49C5-AF0C-0EE9E82C0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E979-8E06-41EC-BFA6-C2D3F4BC55AF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7EB47-D764-49C5-AF0C-0EE9E82C0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E979-8E06-41EC-BFA6-C2D3F4BC55AF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7EB47-D764-49C5-AF0C-0EE9E82C0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E979-8E06-41EC-BFA6-C2D3F4BC55AF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FE7EB47-D764-49C5-AF0C-0EE9E82C0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E979-8E06-41EC-BFA6-C2D3F4BC55AF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7EB47-D764-49C5-AF0C-0EE9E82C0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E979-8E06-41EC-BFA6-C2D3F4BC55AF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7EB47-D764-49C5-AF0C-0EE9E82C0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E979-8E06-41EC-BFA6-C2D3F4BC55AF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7EB47-D764-49C5-AF0C-0EE9E82C0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E979-8E06-41EC-BFA6-C2D3F4BC55AF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7EB47-D764-49C5-AF0C-0EE9E82C0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E979-8E06-41EC-BFA6-C2D3F4BC55AF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7EB47-D764-49C5-AF0C-0EE9E82C0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E979-8E06-41EC-BFA6-C2D3F4BC55AF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7EB47-D764-49C5-AF0C-0EE9E82C0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45BE979-8E06-41EC-BFA6-C2D3F4BC55AF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E7EB47-D764-49C5-AF0C-0EE9E82C0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Фразовые глаголы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phrasal verbs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английского языка :</a:t>
            </a:r>
          </a:p>
          <a:p>
            <a:r>
              <a:rPr lang="ru-RU" dirty="0" smtClean="0"/>
              <a:t> Игнатьева Ольга Александровна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GIVE</a:t>
            </a:r>
            <a:endParaRPr lang="ru-RU" dirty="0"/>
          </a:p>
        </p:txBody>
      </p:sp>
      <p:pic>
        <p:nvPicPr>
          <p:cNvPr id="1026" name="Picture 2" descr="C:\Users\hp\Documents\giv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00200"/>
            <a:ext cx="8208912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</a:t>
            </a:r>
            <a:endParaRPr lang="ru-RU" dirty="0"/>
          </a:p>
        </p:txBody>
      </p:sp>
      <p:pic>
        <p:nvPicPr>
          <p:cNvPr id="2050" name="Picture 2" descr="C:\Users\hp\Documents\tak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136904" cy="537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</a:t>
            </a:r>
            <a:endParaRPr lang="ru-RU" dirty="0"/>
          </a:p>
        </p:txBody>
      </p:sp>
      <p:pic>
        <p:nvPicPr>
          <p:cNvPr id="3074" name="Picture 2" descr="C:\Users\hp\Documents\loo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00200"/>
            <a:ext cx="8352928" cy="5069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COME</a:t>
            </a:r>
            <a:endParaRPr lang="ru-RU" dirty="0"/>
          </a:p>
        </p:txBody>
      </p:sp>
      <p:pic>
        <p:nvPicPr>
          <p:cNvPr id="4098" name="Picture 2" descr="C:\Users\hp\Documents\come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00200"/>
            <a:ext cx="8208912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COME</a:t>
            </a:r>
            <a:endParaRPr lang="ru-RU" dirty="0"/>
          </a:p>
        </p:txBody>
      </p:sp>
      <p:pic>
        <p:nvPicPr>
          <p:cNvPr id="5122" name="Picture 2" descr="C:\Users\hp\Documents\соме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208912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284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8000" dirty="0" smtClean="0"/>
              <a:t>THANK YOU !</a:t>
            </a:r>
            <a:endParaRPr lang="ru-RU" sz="8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118</TotalTime>
  <Words>18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Фразовые глаголы phrasal verbs</vt:lpstr>
      <vt:lpstr>GIVE</vt:lpstr>
      <vt:lpstr>TAKE</vt:lpstr>
      <vt:lpstr>LOOK</vt:lpstr>
      <vt:lpstr>COME</vt:lpstr>
      <vt:lpstr>COME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14</cp:revision>
  <dcterms:created xsi:type="dcterms:W3CDTF">2021-02-09T16:32:08Z</dcterms:created>
  <dcterms:modified xsi:type="dcterms:W3CDTF">2021-03-28T10:34:10Z</dcterms:modified>
</cp:coreProperties>
</file>