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4" r:id="rId3"/>
    <p:sldId id="257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D9952-FF5C-4CF1-ADB2-2CA989761D99}" type="datetimeFigureOut">
              <a:rPr lang="ru-RU" smtClean="0"/>
              <a:pPr/>
              <a:t>28.12.2021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6538CC0-7638-4C7E-8934-AC9B6F1D7C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D9952-FF5C-4CF1-ADB2-2CA989761D99}" type="datetimeFigureOut">
              <a:rPr lang="ru-RU" smtClean="0"/>
              <a:pPr/>
              <a:t>28.12.2021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38CC0-7638-4C7E-8934-AC9B6F1D7C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D9952-FF5C-4CF1-ADB2-2CA989761D99}" type="datetimeFigureOut">
              <a:rPr lang="ru-RU" smtClean="0"/>
              <a:pPr/>
              <a:t>28.12.2021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38CC0-7638-4C7E-8934-AC9B6F1D7C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D9952-FF5C-4CF1-ADB2-2CA989761D99}" type="datetimeFigureOut">
              <a:rPr lang="ru-RU" smtClean="0"/>
              <a:pPr/>
              <a:t>28.12.2021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38CC0-7638-4C7E-8934-AC9B6F1D7C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D9952-FF5C-4CF1-ADB2-2CA989761D99}" type="datetimeFigureOut">
              <a:rPr lang="ru-RU" smtClean="0"/>
              <a:pPr/>
              <a:t>28.12.2021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6538CC0-7638-4C7E-8934-AC9B6F1D7CB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D9952-FF5C-4CF1-ADB2-2CA989761D99}" type="datetimeFigureOut">
              <a:rPr lang="ru-RU" smtClean="0"/>
              <a:pPr/>
              <a:t>28.12.2021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38CC0-7638-4C7E-8934-AC9B6F1D7C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D9952-FF5C-4CF1-ADB2-2CA989761D99}" type="datetimeFigureOut">
              <a:rPr lang="ru-RU" smtClean="0"/>
              <a:pPr/>
              <a:t>28.12.2021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38CC0-7638-4C7E-8934-AC9B6F1D7C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D9952-FF5C-4CF1-ADB2-2CA989761D99}" type="datetimeFigureOut">
              <a:rPr lang="ru-RU" smtClean="0"/>
              <a:pPr/>
              <a:t>28.12.2021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38CC0-7638-4C7E-8934-AC9B6F1D7C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D9952-FF5C-4CF1-ADB2-2CA989761D99}" type="datetimeFigureOut">
              <a:rPr lang="ru-RU" smtClean="0"/>
              <a:pPr/>
              <a:t>28.12.2021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38CC0-7638-4C7E-8934-AC9B6F1D7C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D9952-FF5C-4CF1-ADB2-2CA989761D99}" type="datetimeFigureOut">
              <a:rPr lang="ru-RU" smtClean="0"/>
              <a:pPr/>
              <a:t>28.12.2021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38CC0-7638-4C7E-8934-AC9B6F1D7CB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D9952-FF5C-4CF1-ADB2-2CA989761D99}" type="datetimeFigureOut">
              <a:rPr lang="ru-RU" smtClean="0"/>
              <a:pPr/>
              <a:t>28.12.2021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6538CC0-7638-4C7E-8934-AC9B6F1D7CB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F7ED9952-FF5C-4CF1-ADB2-2CA989761D99}" type="datetimeFigureOut">
              <a:rPr lang="ru-RU" smtClean="0"/>
              <a:pPr/>
              <a:t>28.12.2021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A6538CC0-7638-4C7E-8934-AC9B6F1D7CB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7273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228184" y="6309321"/>
            <a:ext cx="2891616" cy="461665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/>
              <a:t>Презентацию выполнила </a:t>
            </a:r>
          </a:p>
          <a:p>
            <a:pPr algn="ctr"/>
            <a:r>
              <a:rPr lang="ru-RU" sz="1200" dirty="0" err="1" smtClean="0"/>
              <a:t>Галяутдинова</a:t>
            </a:r>
            <a:r>
              <a:rPr lang="ru-RU" sz="1200" dirty="0" smtClean="0"/>
              <a:t> Лилия </a:t>
            </a:r>
            <a:r>
              <a:rPr lang="ru-RU" sz="1200" dirty="0" err="1" smtClean="0"/>
              <a:t>Минсетовна</a:t>
            </a:r>
            <a:r>
              <a:rPr lang="ru-RU" sz="1200" dirty="0" smtClean="0"/>
              <a:t> 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xmlns="" val="1094810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54025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096642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291672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449012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4925361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800650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967303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656515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761472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954780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8356456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ая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Главная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11</TotalTime>
  <Words>5</Words>
  <Application>Microsoft Office PowerPoint</Application>
  <PresentationFormat>Экран (4:3)</PresentationFormat>
  <Paragraphs>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Главная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Пользователь</cp:lastModifiedBy>
  <cp:revision>2</cp:revision>
  <dcterms:created xsi:type="dcterms:W3CDTF">2021-12-27T07:25:22Z</dcterms:created>
  <dcterms:modified xsi:type="dcterms:W3CDTF">2021-12-28T06:02:46Z</dcterms:modified>
</cp:coreProperties>
</file>