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A37C55-DC35-4711-80FB-C8E2CB95DCE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948124-CB17-45C0-8954-6FD6250828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501122" cy="4286280"/>
          </a:xfrm>
        </p:spPr>
        <p:txBody>
          <a:bodyPr>
            <a:normAutofit/>
          </a:bodyPr>
          <a:lstStyle/>
          <a:p>
            <a:pPr algn="ctr"/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11</a:t>
            </a:r>
            <a:b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приоритетным осуществлением деятельности по физическому развитию детей невского района  г.Санкт – </a:t>
            </a:r>
            <a:r>
              <a:rPr lang="ru-RU" sz="1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петербурга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Дидактическая сказка как средство формирования основ речевой культуры дошкольников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003322"/>
            <a:ext cx="3100382" cy="13716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Исакова Маргарита Александровна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Вита\Desktop\презик\38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86190"/>
            <a:ext cx="171451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Вита\Desktop\презик\978-5-17-112565-3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000504"/>
            <a:ext cx="1638300" cy="2078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Картинки по запросу сказки для обучение грамоте евстигнеева-зинкевич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76"/>
            <a:ext cx="161925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929066"/>
            <a:ext cx="164307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85720" y="357166"/>
            <a:ext cx="835824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Доктор психологии, директор Санкт-Петербургского Института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Татьяна Дмитриевна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Зинкевич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-Евстигнеева разработала серию сказок дидактического плана с включениями различных упражнений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дыхания, артикуляционной моторики, уточнения артикуляции заданного звука, автоматизации, дифференциации звуков, сказки для обучения грамоте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28343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Сказки легко запоминаются благодаря образности языка. Из сказки ребенок узнает много новых слов, крылатых выражений, его речь обогащается эмоциональной и поэтической лексикой.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помогает детям излагать свое отношение к прослушанному тексту, используя сравнения, метафоры, эпитеты, пословицы, поговорки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другие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средства образной выразительности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Соответственно, у детей совершенствуется выразительность речи, расширяется словарный запас, повышается уровень связности диалогической и монологический 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214290"/>
            <a:ext cx="792961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сказка - самая простая и ненавязчивая. Чаще всего её используют в работе с детьми дошкольного и младшего школьного возраста.</a:t>
            </a:r>
          </a:p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Цель дидактической сказки скромна - передать ребёнку некое новое знание, умение, навык. Ну а кроме прочего - показать смысл и важность этого умения.</a:t>
            </a:r>
          </a:p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Чаще всего такая сказка заканчивается небольшим заданием (связанным с темой сказки).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00438"/>
            <a:ext cx="5715040" cy="285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357166"/>
            <a:ext cx="821537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 знаний, умений и навыков, которым обучает дидактическая сказка, обширен. Это может быть замаскированный «под сказку» простой рассказ о том,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 зачем нужно внимательно переходить дорогу,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 зачем нужно поздравлять своих друзей с праздниками, например, с днём рождения,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 зачем нужно научиться самостоятельно одеваться или заваривать чай,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 зачем нужно убирать на место игрушки,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 зачем нужно быть вежливыми с окружающими людьми...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Вита\Desktop\презик\__Didakticheskie_skazki_o_bezopasnosti._Besedy_i_pedagogicheskaya_diagnostika_v_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357694"/>
            <a:ext cx="1714512" cy="2190742"/>
          </a:xfrm>
          <a:prstGeom prst="rect">
            <a:avLst/>
          </a:prstGeom>
          <a:noFill/>
        </p:spPr>
      </p:pic>
      <p:pic>
        <p:nvPicPr>
          <p:cNvPr id="3077" name="Picture 5" descr="C:\Users\Вита\Desktop\презик\1011898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357694"/>
            <a:ext cx="1714512" cy="2166930"/>
          </a:xfrm>
          <a:prstGeom prst="rect">
            <a:avLst/>
          </a:prstGeom>
          <a:noFill/>
        </p:spPr>
      </p:pic>
      <p:pic>
        <p:nvPicPr>
          <p:cNvPr id="3078" name="Picture 6" descr="C:\Users\Вита\Desktop\презик\А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4429132"/>
            <a:ext cx="1500198" cy="2120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85728"/>
            <a:ext cx="8286808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Известный психолог и психотерапевт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Дорис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Бретт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писала: «Нам, взрослым, следует помнить, что если мы хотим научить ребенка чему-либо или передать ему какую-то важную мысль, нужно делать так, чтобы это было узнаваемо, удобоваримо и понятно».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ита\Desktop\презик\DB500_D2A06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85992"/>
            <a:ext cx="3071834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Вита\Desktop\презик\10106645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285992"/>
            <a:ext cx="307183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214290"/>
            <a:ext cx="40005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первых создателей дидактических произведений был Л.Н. Толстой.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Он считал, что рассказ учителя даст ребенку намного больше знаний, чем сухой материал учебника. Поэтому сведения о природоведении, географии, истории дети Яснополянской школы получали в форме художественных рассказов. Но помимо обучающих задач эти рассказы содержат в себе и высокие воспитательные цели.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ита\Desktop\презик\0u10a39583-1da589f3-2bc66520.jpg-682x682-p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785794"/>
            <a:ext cx="4143404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9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Ярким примером одной из таких дидактических сказок Толстого является произведение «Муравей и голубка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Вита\Desktop\презик\muravei-i-golub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78661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357166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работы с дошкольниками можно брать готовые дидактические сказки, а можно, научиться придумывать их самим.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Сказки можно сочинять о чем угодно, главное, чтобы ребенку было интересно.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Вита\Desktop\презик\10136295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71744"/>
            <a:ext cx="6643734" cy="3905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428604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Иногда придуманные  истории возникают спонтанно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3" name="Picture 1" descr="C:\Users\Вита\Desktop\презик\depositphotos_33226063-stock-photo-items-for-draw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3500462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5" name="Picture 3" descr="C:\Users\Вита\Desktop\презик\detsad-229625-15308618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3429024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0178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Чтобы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научиться  сочинять сказки, в качестве основы, для начала, можно использовать знакомые сюжеты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 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Колобок», «Теремок» и т.п.), «подстраивать» под них свои темы и «наполнять» необходимым содержанием. </a:t>
            </a:r>
          </a:p>
        </p:txBody>
      </p:sp>
      <p:pic>
        <p:nvPicPr>
          <p:cNvPr id="32769" name="Picture 1" descr="C:\Users\Вита\Desktop\презик\10247242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4143405" cy="4024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C:\Users\Вита\Desktop\презик\Без названия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71744"/>
            <a:ext cx="285752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571480"/>
            <a:ext cx="72152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- великий дар природы, благодаря которому люди получают широкие возможности общения друг с другом.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объединяет людей в их деятельности, помогает понять, формирует взгляды и убеждения.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оказывает человеку огромную услугу в познании мира.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Вита\Desktop\презик\hablar-entend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143248"/>
            <a:ext cx="435771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285728"/>
            <a:ext cx="82153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использовании дидактической сказки в занятиях по развитию речи у детей повышается речевая активность.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учатся давать развернутые речевые характеристики сказочным героям, правильно оценивать взаимоотношения между ними.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Прослушивание и понимание сказки помогает ребёнку словесно устанавливать связь между событиями и строить речевые умозаключения, понимать логику построения сюжета, сопоставлять сказки с приобретёнными знаниями.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Users\Вита\Desktop\презик\5dc2e5fd9df69de377c885951f8661e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929066"/>
            <a:ext cx="257176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анятия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основе сказочных произведений являются эффективными средством для формирования речевой культуры дошкольников, позволяют расширить словарный запас, нормализовать грамматический строй речи, формировать способности к точному высказыванию своих мыслей, повышают коммуникативную направленность речи детей. </a:t>
            </a:r>
          </a:p>
        </p:txBody>
      </p:sp>
      <p:pic>
        <p:nvPicPr>
          <p:cNvPr id="30722" name="Picture 2" descr="Картинки по запросу змей горыныч мультяш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86124"/>
            <a:ext cx="4762500" cy="2976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7158" y="357166"/>
            <a:ext cx="77867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 сказочного материала в работе, значительно повышает уровень развития связности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высказывания дошкольников и формирует представления об основных принципах построения высказывания, что делает речь детей логичной, последовательной и развернутой, т.е. сказка, в том числе, дидактическая, является эффективным средством формирования основ речевой культуры дошкольников.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Вита\Desktop\презик\2019-04-18-book-with-characters-from-fairy-tales-vector-9305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571876"/>
            <a:ext cx="414340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357166"/>
            <a:ext cx="77153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Культура речи – явление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многоаспектное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главным ее результатом считается умение говорить в соответствии с нормами литературного языка; это понятие включает в себя все элементы, соответствующие точной, ясной и эмоциональной передаче мыслей и чувств в процессе общения.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Правильность и коммуникативная целесообразность речи считается основными ступенями овладения литературным языком.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Картинки по запросу коммуникативная целесообразность ре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00438"/>
            <a:ext cx="300039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785794"/>
            <a:ext cx="4429156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 речи = Хорошая речь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786058"/>
            <a:ext cx="2786082" cy="1285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Богатство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4071942"/>
            <a:ext cx="2071702" cy="1285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Точность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3000372"/>
            <a:ext cx="2643206" cy="12858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Выразительность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2143108" y="2000240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393273" y="2964653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857884" y="1928802"/>
            <a:ext cx="157163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1472" y="285728"/>
            <a:ext cx="78581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Формируя речевую культуру дошкольника очень важно научить его выражать свои мысли, грамотно, последовательно, точно, выделяя главное в своем рассказе, т.е. говорить связно.</a:t>
            </a:r>
            <a:r>
              <a:rPr lang="ru-RU" sz="2400" dirty="0"/>
              <a:t> </a:t>
            </a: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специальных обучающих занятий невозможно обеспечить на должном уровне речевое развитие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детей. Занятия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помогают реализовать возможности речевого развития в дошкольном детстве, самом благоприятном периоде для овладения языком.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143380"/>
            <a:ext cx="257176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85794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системе традиционных и нетрадиционных методов работы с детьми дошкольного возраста все большее значение имеет работа со сказкой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Сказка является эффективным развивающим, коррекционным и психотерапевтическим средством в работе с детьми.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286124"/>
            <a:ext cx="5500726" cy="2871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5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Целесообразность использования сказочных произведений в работе по развитию речи дошкольников подчеркивали многие авторы: Н. В.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Нищева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М. А. Поваляева, А. А.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Л.Н.Шаманская, Л. Ю. Козина,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др.</a:t>
            </a:r>
          </a:p>
        </p:txBody>
      </p:sp>
      <p:pic>
        <p:nvPicPr>
          <p:cNvPr id="9219" name="Picture 3" descr="C:\Users\Вита\Desktop\презик\10044918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285992"/>
            <a:ext cx="2214578" cy="3214710"/>
          </a:xfrm>
          <a:prstGeom prst="rect">
            <a:avLst/>
          </a:prstGeom>
          <a:noFill/>
        </p:spPr>
      </p:pic>
      <p:pic>
        <p:nvPicPr>
          <p:cNvPr id="9220" name="Picture 4" descr="C:\Users\Вита\Desktop\презик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2571768" cy="2714644"/>
          </a:xfrm>
          <a:prstGeom prst="rect">
            <a:avLst/>
          </a:prstGeom>
          <a:noFill/>
        </p:spPr>
      </p:pic>
      <p:pic>
        <p:nvPicPr>
          <p:cNvPr id="9221" name="Picture 5" descr="C:\Users\Вита\Desktop\презик\Без названия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000372"/>
            <a:ext cx="2000264" cy="29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Вита\Desktop\презик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214314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Users\Вита\Desktop\презик\125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00043"/>
            <a:ext cx="2590795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C:\Users\Вита\Desktop\презик\10017118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500042"/>
            <a:ext cx="23336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C:\Users\Вита\Desktop\презик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4143380"/>
            <a:ext cx="321471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14348" y="214290"/>
            <a:ext cx="778674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в работе по речевому развитию дошкольников используется большое количество разнообразных сказок: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1643050"/>
            <a:ext cx="2928958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572008"/>
            <a:ext cx="228601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3143248"/>
            <a:ext cx="157163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народные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143248"/>
            <a:ext cx="157163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авторские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4572008"/>
            <a:ext cx="300039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психокоррекционные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572008"/>
            <a:ext cx="1714512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логосказки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1178695" y="2678901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822165" y="2393149"/>
            <a:ext cx="2357454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464711" y="2607463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5214942" y="2571744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643306" y="3500438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</TotalTime>
  <Words>412</Words>
  <Application>Microsoft Office PowerPoint</Application>
  <PresentationFormat>Экран (4:3)</PresentationFormat>
  <Paragraphs>53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Century Schoolbook</vt:lpstr>
      <vt:lpstr>Times New Roman</vt:lpstr>
      <vt:lpstr>Wingdings</vt:lpstr>
      <vt:lpstr>Wingdings 2</vt:lpstr>
      <vt:lpstr>Эркер</vt:lpstr>
      <vt:lpstr>Государственное бюджетное дошкольное образовательное учреждение детский сад № 11  с приоритетным осуществлением деятельности по физическому развитию детей невского района  г.Санкт – петербурга    Дидактическая сказка как средство формирования основ речевой культуры дошкольников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11  с приоритетным осуществлением деятельности по физическому развитию детей невского района  г.Санкт – петербурга    Дидактическая сказка как средство формирования основ речевой культуры дошкольников</dc:title>
  <dc:creator>Вита</dc:creator>
  <cp:lastModifiedBy>виолетта</cp:lastModifiedBy>
  <cp:revision>15</cp:revision>
  <dcterms:created xsi:type="dcterms:W3CDTF">2020-01-14T05:36:11Z</dcterms:created>
  <dcterms:modified xsi:type="dcterms:W3CDTF">2022-05-10T11:26:41Z</dcterms:modified>
</cp:coreProperties>
</file>