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69" r:id="rId3"/>
    <p:sldId id="313" r:id="rId4"/>
    <p:sldId id="318" r:id="rId5"/>
    <p:sldId id="319" r:id="rId6"/>
    <p:sldId id="326" r:id="rId7"/>
    <p:sldId id="320" r:id="rId8"/>
    <p:sldId id="323" r:id="rId9"/>
    <p:sldId id="322" r:id="rId10"/>
    <p:sldId id="321" r:id="rId11"/>
    <p:sldId id="328" r:id="rId12"/>
    <p:sldId id="327" r:id="rId13"/>
    <p:sldId id="32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3190" autoAdjust="0"/>
  </p:normalViewPr>
  <p:slideViewPr>
    <p:cSldViewPr>
      <p:cViewPr varScale="1">
        <p:scale>
          <a:sx n="73" d="100"/>
          <a:sy n="73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B4F8-52CB-42A4-98ED-E416C11B660B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1FC2-E8D1-4BDD-8D8D-A98E396D1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ACE46-591B-4334-BEB9-BDAA3DE905BA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623C4-455E-42F5-841A-604FCA2AD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C16FB-C773-44AB-AB9F-A20B430A6461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8A557-01ED-4887-8F6B-4470FD769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738F5-9DBF-45A6-8186-97321CB32448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C8593-4C4E-4835-A2F5-3FF4E5B28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3B17-0D6A-46C5-A815-4655DA20BE48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EC79D-0311-437B-BCBF-4481E3C50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2C7BF-155A-474E-A168-4DF50E9520A4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A97C0-80EE-4B7F-8B72-D368FA263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D0012-CA1C-4904-8E75-4FF0D866D658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F2C-8956-4C3D-A510-1830F77CD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DC833-A0F3-4417-A3D7-4DBC59F74FE9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7711-A6D4-4965-981B-86C22FF83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DE6F0-F3E6-44C0-8217-303BB2CDF0E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9005-46A8-45DA-BBD5-AF5086027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6D02-9E46-460F-BF26-5B1742C8010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BFE4E-2EA2-468A-A11B-C528438F4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FCC24-52F1-4C82-9323-2E63B05C8754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60199-F21F-4440-858B-0F74868CF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9EE3AC-8DAE-4FC9-8020-FC4951AC1C9B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F8D248-E538-4FF9-A48B-7FF7FFF1B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90598" y="1777982"/>
            <a:ext cx="6858049" cy="2814656"/>
          </a:xfrm>
        </p:spPr>
        <p:txBody>
          <a:bodyPr rtlCol="0">
            <a:prstTxWarp prst="textWave2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 Формирование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культурно – гигиенических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навыков у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дошкольников</a:t>
            </a:r>
            <a:endParaRPr lang="ru-RU" sz="12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13315" name="Picture 5" descr="39356227-1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365625"/>
            <a:ext cx="1800225" cy="19446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5" descr="3782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981075"/>
            <a:ext cx="5761037" cy="52562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6627" name="Picture 5" descr="39356227-1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052513"/>
            <a:ext cx="1584325" cy="158432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6628" name="Picture 6" descr="39356227-1 (3) — копия — копия"/>
          <p:cNvPicPr preferRelativeResize="0">
            <a:picLocks noChangeArrowheads="1" noChangeShapeType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4437063"/>
            <a:ext cx="1441450" cy="1728787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4" descr="5dc631fb9c5cc46972dd057426f5fd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412875"/>
            <a:ext cx="6121400" cy="437991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 descr="05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125538"/>
            <a:ext cx="2808287" cy="344646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8675" name="Picture 5" descr="06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2924175"/>
            <a:ext cx="2792412" cy="344646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8676" name="Picture 6" descr="39356227-1 (2) — копия"/>
          <p:cNvPicPr preferRelativeResize="0">
            <a:picLocks noChangeArrowheads="1" noChangeShapeType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700213"/>
            <a:ext cx="1584325" cy="180022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8677" name="Picture 7" descr="39356227-1 (1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3860800"/>
            <a:ext cx="1584325" cy="186213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6" descr="img0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836613"/>
            <a:ext cx="5473700" cy="5545137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30723" name="Picture 9" descr="im1210129 — копия — копия (2)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4797425"/>
            <a:ext cx="1798637" cy="155733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 descr="img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981075"/>
            <a:ext cx="5689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01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0588" y="908050"/>
            <a:ext cx="47879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39356227-1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2997200"/>
            <a:ext cx="2233612" cy="273685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64625-1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981075"/>
            <a:ext cx="5040313" cy="52562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19461" name="Picture 5" descr="39356227-1 (1) — коп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005263"/>
            <a:ext cx="1827213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hello_html_m4701a829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052513"/>
            <a:ext cx="3241675" cy="38893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2531" name="Picture 4" descr="depositphotos_28832569-stock-illustration-sick-boy-cartoon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205038"/>
            <a:ext cx="2784475" cy="403225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5" descr="девушка-мальчика-2981957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125538"/>
            <a:ext cx="5472113" cy="504031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im1291281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981075"/>
            <a:ext cx="5976937" cy="51847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24579" name="Picture 5" descr="39356227-1"/>
          <p:cNvPicPr preferRelativeResize="0">
            <a:picLocks noChangeArrowheads="1" noChangeShapeType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076700"/>
            <a:ext cx="2017713" cy="21605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3" descr="79ddc71592d93cfe1974fd78d3d9c690 — копия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484313"/>
            <a:ext cx="6337300" cy="45370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 descr="stend-figurnyj-kak-pravilno-myt-ruki-dlya-nachalnoj-shkoly-i-detskogo-sada-320x300mm (1)"/>
          <p:cNvPicPr preferRelativeResize="0">
            <a:picLocks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125538"/>
            <a:ext cx="5761037" cy="504031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16387" name="Picture 4" descr="39356227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3573463"/>
            <a:ext cx="19431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107</cp:revision>
  <dcterms:created xsi:type="dcterms:W3CDTF">2017-10-07T07:45:31Z</dcterms:created>
  <dcterms:modified xsi:type="dcterms:W3CDTF">2022-05-10T10:24:38Z</dcterms:modified>
</cp:coreProperties>
</file>