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1437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БПОУ ВО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Борисоглебскмедколледж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2000264"/>
          </a:xfrm>
        </p:spPr>
        <p:txBody>
          <a:bodyPr>
            <a:normAutofit fontScale="62500" lnSpcReduction="20000"/>
          </a:bodyPr>
          <a:lstStyle/>
          <a:p>
            <a:endParaRPr lang="ru-RU" sz="47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ЗНАТОКОВ РУССКОГО ЯЗЫКА</a:t>
            </a:r>
          </a:p>
          <a:p>
            <a:r>
              <a:rPr lang="ru-RU" sz="4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Простое осложненное предложение</a:t>
            </a:r>
            <a:endParaRPr lang="ru-RU" sz="4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3.3. Выпишите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номера предложений, в которых ставится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тире.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Молоток, ножовка, дрель…словом, инструменты мне понадобятся.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Удивительное дело….сон.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газетных  и журнальных статьях, в повестях и романах везде звучала тревога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Хороший характер…богатство на всю жизнь.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Пеший конному…не попутчик.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00039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ТУР. «Конкурс капитанов»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/>
              <a:t>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 правильно   написать слова.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каждое правильно написанное слово  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получает 1 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балл.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Правильный вариант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1.Инцидент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Почерк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Поскользнуться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Пирожное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Будущий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Эликсир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Грейпфрут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8.Ветреный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Подведение итогов конкурса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vuzopedia.ru/storage/app/uploads/public/5de/125/cc5/5de125cc58c259313354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6248" y="857232"/>
            <a:ext cx="4400552" cy="4572032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428604"/>
            <a:ext cx="3900486" cy="5697559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свете много стран больших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много малых есть,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для народностей любых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 свой – это честь.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я судьбу благодарю,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 выше счастья нет,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вот по-русски говорю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 сорок с лишним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Спокоен, весел и певуч,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Насмешлив и суров,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беспощаден и могуч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грозен для врагов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Банко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if-s3.aif.ru/images/007/414/9b6ec1357f85a80f977793c57d3ffdc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143372" y="285728"/>
            <a:ext cx="4543428" cy="6143668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214290"/>
            <a:ext cx="3900486" cy="62865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По-русски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грамотно писать,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много правил нужно знать.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как осилить знания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знаки препинания?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точки, запятые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девицы непростые,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вопросы, восклицания-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Настоящие терзания.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чёрточки, тире - всегда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Волненья и чехарда.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двоеточие - беда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Куда поставить без вреда: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Кавычки, многоточие,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знаки, прочие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Попробуй их поставь не так,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 попадёшься и впросак.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Ошибёшься ненароком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Мысль, оценка выйдут боком.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По-русски грамотно писать,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много правил нужно знать.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17859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ПРЕДСТАВЛЕНИЕ КОМАНД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оценки: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Неординарность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оригинальность формы представления «Визитной карточки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(2);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публичного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выступления (2)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Яркость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эмоциональность и образность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выступления (1)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Максимальное количество баллов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-5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78594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ТУР. РАЗМИНКА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85786" y="2857496"/>
            <a:ext cx="7429552" cy="2781304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Ответьте на вопросы. За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правильный ответ - 1 балл. За вопросы отмеченные * - 2 балла.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количество баллов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5697559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№ 1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идет речь? Его вешают, приходя в уныние, всюду суют, вмешиваясь не в свое дело, им клюют, его задирают, на нем ставят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зарубки.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№2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слово, переставив буквы: КЛЕРОЗА, БАДУСЬ, РВАНЬЯ, ЛАУЦИ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№3.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Мудрое изречение. Китайский мудрец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Лao-цзы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говорил: «Ловушка нужна, чтобы поймать зайца: когда заяц пойман, про ловушку забывают. ОНИ нужны, чтобы поймать мысль: когда мысль поймана, про НИХ забывают». Назовите ИХ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№4.</a:t>
            </a:r>
            <a:r>
              <a:rPr lang="ru-RU" sz="2400" b="1" dirty="0" smtClean="0"/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ошибок в предложении ЦИГАН КУПИЛ КРАСОФКИ?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228601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ТУР.  «Грамотеи»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Состоит из 3 блоков.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правильные ответы  в каждом блоке начисляется по 3 балла.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86808" cy="5626121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3.1.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Выпишите номера предложений, в которых ставится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запятая.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Отвернувшись он стал смотреть на воду.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Их волосы черные и шелковые были распущены.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Нельзя работать спустя рукава.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Аплодировали стоя.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Захваченные работой ребята не заметили новых визитеров.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Раскрасневшаяся от огня девушка  стояла в дверях.</a:t>
            </a: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Пущенные в небо стрелы упали на землю.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3.2. Выпишите номера предложений с вводным словом.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кажется нам таинственным, этот мир.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Кажется шепчут колосья друг другу.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Слушай мы верно пошли?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Кричит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поладим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коль рядом сядем (Крылов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подумали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уж я у вас денег прошу! (Достоевский).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435</Words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БПОУ ВО «Борисоглебскмедколледж»</vt:lpstr>
      <vt:lpstr>Слайд 2</vt:lpstr>
      <vt:lpstr>I ТУР ПРЕДСТАВЛЕНИЕ КОМАНД</vt:lpstr>
      <vt:lpstr>Критерии оценки: </vt:lpstr>
      <vt:lpstr>2 ТУР. РАЗМИНКА</vt:lpstr>
      <vt:lpstr>Слайд 6</vt:lpstr>
      <vt:lpstr>III ТУР.  «Грамотеи»  Состоит из 3 блоков.  За правильные ответы  в каждом блоке начисляется по 3 балла.  </vt:lpstr>
      <vt:lpstr>Слайд 8</vt:lpstr>
      <vt:lpstr>Слайд 9</vt:lpstr>
      <vt:lpstr>Слайд 10</vt:lpstr>
      <vt:lpstr>IVТУР. «Конкурс капитанов»  Вам нужно  правильно   написать слова.  За каждое правильно написанное слово   команда получает 1 балл.</vt:lpstr>
      <vt:lpstr>Правильный вариант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БПОУ ВО «Борисоглебскмедколледж»</dc:title>
  <dc:creator>Asus</dc:creator>
  <cp:lastModifiedBy>Asus</cp:lastModifiedBy>
  <cp:revision>21</cp:revision>
  <dcterms:created xsi:type="dcterms:W3CDTF">2022-05-05T14:37:09Z</dcterms:created>
  <dcterms:modified xsi:type="dcterms:W3CDTF">2022-05-05T18:03:29Z</dcterms:modified>
</cp:coreProperties>
</file>