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1" r:id="rId6"/>
    <p:sldId id="262" r:id="rId7"/>
    <p:sldId id="259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42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4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1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6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0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53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229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478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96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097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58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83C4E-DB38-442A-8DF7-98A882EA84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4EBE0-7A9B-4C07-814A-BF0DF5137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28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4671" y="4921624"/>
            <a:ext cx="10273553" cy="1438835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Фотоотчёт о проведении мероприятий, посвящённых 77 годовщине Победы в ВОВ                                                         в группе компенсирующей направленности для детей со сложными дефектами «Росинки»                               МБДОУ №7 «Ромашка» г. Сальска.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52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426503" cy="70874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8200" y="115910"/>
            <a:ext cx="10984607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На протяжении десятилетий </a:t>
            </a:r>
            <a:r>
              <a:rPr lang="ru-RU" sz="32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 9 мая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остается   	в России самым трогательным, самым душевным праздником и славной датой.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преддверии празднования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77-й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годовщины Дня Победы 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компенсирующей направленности для детей со сложным дефектом «Росинки»  проводились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в рамках тематической недели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Победы» направленные 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укрепление нравственно-патриотических чувств дошкольников, формирование знаний о ВОВ через различные виды деятельности.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проведены занятия, беседы о подвигах советских людей, 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были оформлены</a:t>
            </a:r>
            <a:r>
              <a:rPr lang="ru-RU" sz="2800" dirty="0" smtClean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1C1C1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центральная стена групповой комнаты к 9 Мая, патриотический уголок,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стенд для родителей «Калейдоскоп нашей жизни».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Воспитателями группы изготовлены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</a:t>
            </a:r>
            <a:r>
              <a:rPr lang="ru-RU" sz="2800" dirty="0">
                <a:solidFill>
                  <a:srgbClr val="1C1C1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«Д/игра на липучках 9 Мая», теневое лото</a:t>
            </a:r>
            <a:r>
              <a:rPr lang="ru-RU" sz="3200" dirty="0">
                <a:solidFill>
                  <a:srgbClr val="1C1C1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1C1C1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«Техника военных лет</a:t>
            </a:r>
            <a:r>
              <a:rPr lang="ru-RU" sz="3200" dirty="0" smtClean="0">
                <a:solidFill>
                  <a:srgbClr val="1C1C1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5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34"/>
            <a:ext cx="12192000" cy="68781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07065" y="-20133"/>
            <a:ext cx="95861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положительного эмоционального подъема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детям было предложено рассматривание лэпбука 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фотографиями и описанием городов героев, жизнь детей во время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символикой праздника, репродукциями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войне великих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художников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489" y="1240639"/>
            <a:ext cx="8749022" cy="2840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784" y="3802117"/>
            <a:ext cx="2155088" cy="28782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2042" y="3771560"/>
            <a:ext cx="2338394" cy="290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0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65927" y="206062"/>
            <a:ext cx="86878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общего кругозора детей и формирования чувства патриотизма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проведены тематические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ребята посмотрели познавательный видео ролик о военной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технике, презентацию «9 Мая День Победы» 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879" y="1400675"/>
            <a:ext cx="5086019" cy="23459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56" y="1849751"/>
            <a:ext cx="2711742" cy="362014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137" y="1849751"/>
            <a:ext cx="2856624" cy="38167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4665" y="4002854"/>
            <a:ext cx="4492701" cy="254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34"/>
            <a:ext cx="12192000" cy="68781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54558" y="1"/>
            <a:ext cx="10337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60813" y="2"/>
            <a:ext cx="93457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Воспитателями группы изготовлены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и</a:t>
            </a:r>
            <a:r>
              <a:rPr lang="ru-RU" sz="2000" dirty="0" smtClean="0">
                <a:solidFill>
                  <a:srgbClr val="1C1C1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 </a:t>
            </a:r>
            <a:r>
              <a:rPr lang="ru-RU" sz="2000" dirty="0">
                <a:solidFill>
                  <a:srgbClr val="1C1C1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липучках 9 Мая», теневое лото «Техника военных лет»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245823" y="349782"/>
            <a:ext cx="2658644" cy="38103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859873" y="384297"/>
            <a:ext cx="2857301" cy="39399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580" y="3710234"/>
            <a:ext cx="3848465" cy="29583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5954559" y="4049205"/>
            <a:ext cx="3721980" cy="235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134"/>
            <a:ext cx="12192000" cy="68781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14411" y="1"/>
            <a:ext cx="9465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преддверии праздника Победы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ребятами была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выполнена: 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объёмная аппликация из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шерстяных ниток</a:t>
            </a:r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«Голубь мира»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126" y="1141639"/>
            <a:ext cx="3609828" cy="27028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4" y="1335481"/>
            <a:ext cx="2869519" cy="38324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7067" y="1141639"/>
            <a:ext cx="2747549" cy="36710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126" y="4088583"/>
            <a:ext cx="3550050" cy="244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99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0652"/>
            <a:ext cx="12192000" cy="68781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56079" y="-130652"/>
            <a:ext cx="84742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ыли оформлены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стена групповой комнаты к 9 Мая, патриотический уголок, стенд для родителей «Калейдоскоп нашей жизни».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7427" y="2764688"/>
            <a:ext cx="3884867" cy="29087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2988" y="655994"/>
            <a:ext cx="4560478" cy="2208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97" y="1069677"/>
            <a:ext cx="3544849" cy="346198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756" y="3327297"/>
            <a:ext cx="3949160" cy="295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0652"/>
            <a:ext cx="12192000" cy="68781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0652"/>
            <a:ext cx="12192000" cy="698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13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127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                                                                                                                                                                                                            Фотоотчёт о проведении мероприятий, посвящённых 77 годовщине Победы в ВОВ                                                         в группе компенсирующей направленности для детей со сложными дефектами «Росинки»                               МБДОУ №7 «Ромашка» г. Сальска. 2022г.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мероприятиях в группе компенсирующей направленности для детей с ЗПР и сложным дефектом</dc:title>
  <dc:creator>Анатолий Сергеев</dc:creator>
  <cp:lastModifiedBy>Пользователь Windows</cp:lastModifiedBy>
  <cp:revision>52</cp:revision>
  <dcterms:created xsi:type="dcterms:W3CDTF">2018-05-13T19:12:11Z</dcterms:created>
  <dcterms:modified xsi:type="dcterms:W3CDTF">2022-05-10T12:24:03Z</dcterms:modified>
</cp:coreProperties>
</file>