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8" r:id="rId3"/>
    <p:sldId id="259" r:id="rId4"/>
    <p:sldId id="261" r:id="rId5"/>
    <p:sldId id="260" r:id="rId6"/>
    <p:sldId id="269" r:id="rId7"/>
    <p:sldId id="262" r:id="rId8"/>
    <p:sldId id="263" r:id="rId9"/>
    <p:sldId id="271" r:id="rId10"/>
    <p:sldId id="270" r:id="rId11"/>
    <p:sldId id="272" r:id="rId12"/>
    <p:sldId id="264" r:id="rId13"/>
    <p:sldId id="265" r:id="rId14"/>
    <p:sldId id="273" r:id="rId15"/>
    <p:sldId id="266" r:id="rId16"/>
    <p:sldId id="26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6173" autoAdjust="0"/>
  </p:normalViewPr>
  <p:slideViewPr>
    <p:cSldViewPr snapToGrid="0">
      <p:cViewPr varScale="1">
        <p:scale>
          <a:sx n="104" d="100"/>
          <a:sy n="104" d="100"/>
        </p:scale>
        <p:origin x="1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823002-4F7A-4CE8-9B28-F30F38BCA0B5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D5FD9-E476-4994-B277-4BB9E5240D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022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1D5FD9-E476-4994-B277-4BB9E5240D4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668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D6B5D-B678-4A0E-9814-9642AF1CE6B7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DB215-8539-4687-90DC-976D12D7E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571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D6B5D-B678-4A0E-9814-9642AF1CE6B7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DB215-8539-4687-90DC-976D12D7E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242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D6B5D-B678-4A0E-9814-9642AF1CE6B7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DB215-8539-4687-90DC-976D12D7E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839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D6B5D-B678-4A0E-9814-9642AF1CE6B7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DB215-8539-4687-90DC-976D12D7E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883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D6B5D-B678-4A0E-9814-9642AF1CE6B7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DB215-8539-4687-90DC-976D12D7E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769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D6B5D-B678-4A0E-9814-9642AF1CE6B7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DB215-8539-4687-90DC-976D12D7E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411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D6B5D-B678-4A0E-9814-9642AF1CE6B7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DB215-8539-4687-90DC-976D12D7E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470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D6B5D-B678-4A0E-9814-9642AF1CE6B7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DB215-8539-4687-90DC-976D12D7E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38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D6B5D-B678-4A0E-9814-9642AF1CE6B7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DB215-8539-4687-90DC-976D12D7E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011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D6B5D-B678-4A0E-9814-9642AF1CE6B7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DB215-8539-4687-90DC-976D12D7E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063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D6B5D-B678-4A0E-9814-9642AF1CE6B7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DB215-8539-4687-90DC-976D12D7E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971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D6B5D-B678-4A0E-9814-9642AF1CE6B7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DB215-8539-4687-90DC-976D12D7E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242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4272" y="0"/>
            <a:ext cx="9144000" cy="1106424"/>
          </a:xfrm>
        </p:spPr>
        <p:txBody>
          <a:bodyPr/>
          <a:lstStyle/>
          <a:p>
            <a:r>
              <a:rPr lang="ru-RU" dirty="0" smtClean="0"/>
              <a:t>Символы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2697" y="7588822"/>
            <a:ext cx="9144000" cy="1655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sputnik-ossetia.ru/images/467/71/46771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81645"/>
            <a:ext cx="9525000" cy="515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500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Гимн России</a:t>
            </a:r>
            <a:endParaRPr lang="ru-RU" dirty="0"/>
          </a:p>
        </p:txBody>
      </p:sp>
      <p:pic>
        <p:nvPicPr>
          <p:cNvPr id="5122" name="Picture 2" descr="https://ds02.infourok.ru/uploads/ex/0cd8/00008207-5b2edb02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78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16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s://img-fotki.yandex.ru/get/106972/133050136.269/0_18b503_9bde19e8_or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2" y="760052"/>
            <a:ext cx="8524875" cy="481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757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Береза – символ России</a:t>
            </a:r>
            <a:endParaRPr lang="ru-RU" dirty="0"/>
          </a:p>
        </p:txBody>
      </p:sp>
      <p:pic>
        <p:nvPicPr>
          <p:cNvPr id="9218" name="Picture 2" descr="http://7sotok.by/wp-content/uploads/2016/04/beryozy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617" y="1468581"/>
            <a:ext cx="7444510" cy="5135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997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www.artlib.ru/objects/gallery_560/artlib_gallery-280072-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130473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img-d.photosight.ru/bdc/4622606_large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163" y="0"/>
            <a:ext cx="45608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30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ttp://babyben.ru/images/babyben/2017/02/img_09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412" y="365125"/>
            <a:ext cx="8304934" cy="622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07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http://slovomaga.ru/wp-content/uploads/2017/04/0c220d41874024ace95863555a0deaf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891" y="1027906"/>
            <a:ext cx="5777107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blangua.com/uploads/blog/2016-03/prague-easter-markets/logo_lg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049" y="1027906"/>
            <a:ext cx="6523471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10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img-fotki.yandex.ru/get/6442/64843573.1cc/0_9fa1d_2012c99f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848" y="365125"/>
            <a:ext cx="9525000" cy="635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269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dn.wallaps.com/wallpapers/230000/2276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836" y="277091"/>
            <a:ext cx="9698181" cy="6074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048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Флаг России</a:t>
            </a:r>
            <a:endParaRPr lang="ru-RU" dirty="0"/>
          </a:p>
        </p:txBody>
      </p:sp>
      <p:pic>
        <p:nvPicPr>
          <p:cNvPr id="4098" name="Picture 2" descr="https://million-wallpapers.ru/wallpapers/1/6/49671263480101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172" y="1305718"/>
            <a:ext cx="8677656" cy="5423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1573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zab.ru/image/800x600/news_otfvmshcushkgamizi3iaukshaimvyshtshg234l2o3it4l2o3italoyvamtybotl2o34lk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524" y="3579876"/>
            <a:ext cx="4114800" cy="327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old.sakha.gov.ru/sites/default/files/story/img/2014_08/121/60146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49" y="290516"/>
            <a:ext cx="3969102" cy="2921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3.bp.blogspot.com/-u5v-405wyq4/T-3JpUrH5mI/AAAAAAAAPLY/a2NQjCha6GE/s1600/1294224849_0_4623_ed5c1523_xl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896" y="267233"/>
            <a:ext cx="3895577" cy="294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severnveter.ru/wp-content/uploads/2017/02/georgievskie-lentochki-9-maya-vruchili-moryakam-na-parusnike-sedov_1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5462" y="267233"/>
            <a:ext cx="3926538" cy="294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cdn1.img.rsport.ru/images/93646/83/93646835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524" y="3579876"/>
            <a:ext cx="3903949" cy="327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g.championat.com/i/news/45/96/1391804596_b_znamenosec-sbornoj-rossii-na-ceremonii-otkrytija-olimpijskikh-igr-v-sochi-aleksandr-zubkov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5462" y="3579875"/>
            <a:ext cx="3926538" cy="335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131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ds02.infourok.ru/uploads/ex/02d1/00043508-3fe62e5f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29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96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kublog.ru/uploads/images/topic/2013/10/16/62d3a82fb2_1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599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Герб России</a:t>
            </a:r>
            <a:endParaRPr lang="ru-RU" dirty="0"/>
          </a:p>
        </p:txBody>
      </p:sp>
      <p:pic>
        <p:nvPicPr>
          <p:cNvPr id="7170" name="Picture 2" descr="http://imageru.ru/uploads/posts/2016-06/1466673975_imageru.ru_gerb-russia-color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550" y="1269937"/>
            <a:ext cx="4342899" cy="546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9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900igr.net/up/datas/151949/0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43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Владимир Владимирович Путин- президент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sm-news.ru/upload/iblock/b09/b097fb9c889b1dc801900f7dde997ff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539" y="1969143"/>
            <a:ext cx="6586970" cy="406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20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18</Words>
  <Application>Microsoft Office PowerPoint</Application>
  <PresentationFormat>Широкоэкранный</PresentationFormat>
  <Paragraphs>7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Символы России</vt:lpstr>
      <vt:lpstr>Презентация PowerPoint</vt:lpstr>
      <vt:lpstr>Флаг России</vt:lpstr>
      <vt:lpstr>Презентация PowerPoint</vt:lpstr>
      <vt:lpstr>Презентация PowerPoint</vt:lpstr>
      <vt:lpstr>Презентация PowerPoint</vt:lpstr>
      <vt:lpstr>Герб России</vt:lpstr>
      <vt:lpstr>Презентация PowerPoint</vt:lpstr>
      <vt:lpstr>Владимир Владимирович Путин- президент России</vt:lpstr>
      <vt:lpstr>Гимн России</vt:lpstr>
      <vt:lpstr>Презентация PowerPoint</vt:lpstr>
      <vt:lpstr>Береза – символ России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Наша Родина – Россия!</dc:title>
  <dc:creator>Пользователь Windows</dc:creator>
  <cp:lastModifiedBy>Пользователь Windows</cp:lastModifiedBy>
  <cp:revision>5</cp:revision>
  <dcterms:created xsi:type="dcterms:W3CDTF">2018-04-15T15:32:49Z</dcterms:created>
  <dcterms:modified xsi:type="dcterms:W3CDTF">2018-04-22T11:20:11Z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1140502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