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60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4E59-0D0B-4EC3-8BD5-0E4197A66D8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2F2D-B524-453B-BA4D-87EFB02C2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659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4E59-0D0B-4EC3-8BD5-0E4197A66D8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2F2D-B524-453B-BA4D-87EFB02C2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855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4E59-0D0B-4EC3-8BD5-0E4197A66D8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2F2D-B524-453B-BA4D-87EFB02C2D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013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4E59-0D0B-4EC3-8BD5-0E4197A66D8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2F2D-B524-453B-BA4D-87EFB02C2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9049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4E59-0D0B-4EC3-8BD5-0E4197A66D8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2F2D-B524-453B-BA4D-87EFB02C2D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77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4E59-0D0B-4EC3-8BD5-0E4197A66D8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2F2D-B524-453B-BA4D-87EFB02C2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3069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4E59-0D0B-4EC3-8BD5-0E4197A66D8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2F2D-B524-453B-BA4D-87EFB02C2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016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4E59-0D0B-4EC3-8BD5-0E4197A66D8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2F2D-B524-453B-BA4D-87EFB02C2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392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4E59-0D0B-4EC3-8BD5-0E4197A66D8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2F2D-B524-453B-BA4D-87EFB02C2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351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4E59-0D0B-4EC3-8BD5-0E4197A66D8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2F2D-B524-453B-BA4D-87EFB02C2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71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4E59-0D0B-4EC3-8BD5-0E4197A66D8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2F2D-B524-453B-BA4D-87EFB02C2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720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4E59-0D0B-4EC3-8BD5-0E4197A66D8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2F2D-B524-453B-BA4D-87EFB02C2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287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4E59-0D0B-4EC3-8BD5-0E4197A66D8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2F2D-B524-453B-BA4D-87EFB02C2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903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4E59-0D0B-4EC3-8BD5-0E4197A66D8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2F2D-B524-453B-BA4D-87EFB02C2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21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4E59-0D0B-4EC3-8BD5-0E4197A66D8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2F2D-B524-453B-BA4D-87EFB02C2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699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24E59-0D0B-4EC3-8BD5-0E4197A66D8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2F2D-B524-453B-BA4D-87EFB02C2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253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1000">
              <a:schemeClr val="accent1">
                <a:lumMod val="5000"/>
                <a:lumOff val="95000"/>
              </a:schemeClr>
            </a:gs>
            <a:gs pos="71000">
              <a:schemeClr val="accent1">
                <a:lumMod val="45000"/>
                <a:lumOff val="55000"/>
              </a:schemeClr>
            </a:gs>
            <a:gs pos="91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24E59-0D0B-4EC3-8BD5-0E4197A66D8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98B2F2D-B524-453B-BA4D-87EFB02C2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99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  <p:sldLayoutId id="2147483771" r:id="rId13"/>
    <p:sldLayoutId id="2147483772" r:id="rId14"/>
    <p:sldLayoutId id="2147483773" r:id="rId15"/>
    <p:sldLayoutId id="214748377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71255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ПЕСНИ ВОЕННЫХ ЛЕТ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37104" y="2048256"/>
            <a:ext cx="6717792" cy="3755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969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«СМУГЛЯНКА»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Новый импульс песне придал снятый в 1973 году Леонидом Фёдоровичем Быковым эпохальный шедевр "В бой идут одни старики", в котором он лично исполнил "Смуглянку".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1369" y="2160589"/>
            <a:ext cx="4184650" cy="2557286"/>
          </a:xfrm>
        </p:spPr>
      </p:pic>
    </p:spTree>
    <p:extLst>
      <p:ext uri="{BB962C8B-B14F-4D97-AF65-F5344CB8AC3E}">
        <p14:creationId xmlns:p14="http://schemas.microsoft.com/office/powerpoint/2010/main" val="4166412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731520"/>
            <a:ext cx="3854528" cy="5715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«СИНИЙ ПЛАТОЧЕК»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1554480"/>
            <a:ext cx="3854528" cy="4743449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Автор музыки – польский музыкант Ежи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Петерсбурский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, написал её в 1940 году в Минске, в номере гостиницы «Беларусь». Во время гастролей в Москве музыку услышал и написал к ней слова поэт и драматург Яков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Гольденберг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. Лирическая песня быстро стала шлягером. В военное время песня претерпела определённое преображение. Призывая советский народ дать отпор иностранным захватчикам, правительство СССР всячески поощряло продвижение мощных патриотических произведений с прообразами военных героев, маршевым темпом и выражением праведного гнева в адрес врага. «Синий платочек» отнюдь не относился к такого рода песням, но стал одним из тех творений, что попали на фронт вместе с первыми же добровольцами и ополченцами Красной армии. Как и многие другие лирические произведения, эта композиция не призывала к бою, но напоминала солдатам о мирных временах, свободе и спокойствии, за которые им приходилось бороться.</a:t>
            </a:r>
          </a:p>
          <a:p>
            <a:pPr algn="just"/>
            <a:endParaRPr lang="ru-RU" sz="1800" dirty="0"/>
          </a:p>
        </p:txBody>
      </p:sp>
      <p:pic>
        <p:nvPicPr>
          <p:cNvPr id="7" name="Picture 2" descr="C:\Users\Марианна\Desktop\солнышко\img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0913" y="1585714"/>
            <a:ext cx="4513262" cy="33849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166210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514924"/>
            <a:ext cx="3854528" cy="826196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«НА БЕЗЫМЯННОЙ ВЫСОТЕ»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83956" y="1754187"/>
            <a:ext cx="4067175" cy="304800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1450849"/>
            <a:ext cx="3854528" cy="3910670"/>
          </a:xfrm>
        </p:spPr>
        <p:txBody>
          <a:bodyPr>
            <a:noAutofit/>
          </a:bodyPr>
          <a:lstStyle/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Знаменитая мелодия была создана в память о событиях, которые произошли в Калужской области недалеко от посёлка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Рубежанка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18 бойцов 8-й роты 718 полка 139-й стрелковой дивизии 10-й армии Западного фронта под командованием лейтенанта Евгения Порошина приняли бой против двух сотен немцев. Стихи Михаил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Матусовский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написал в 1963 году для фильма «Тишина» Владимира Басова по одноименному роману писателя-фронтовика Юрия Бондарева. Музыки долго не было, и сочинил её композитор Вениамин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Баснер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 поезде. Записать было нечем и не на чем, поэтому всю дорогу пел про себя, чтобы не забыть. </a:t>
            </a:r>
          </a:p>
        </p:txBody>
      </p:sp>
    </p:spTree>
    <p:extLst>
      <p:ext uri="{BB962C8B-B14F-4D97-AF65-F5344CB8AC3E}">
        <p14:creationId xmlns:p14="http://schemas.microsoft.com/office/powerpoint/2010/main" val="37940693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4617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«ЖУРАВЛИ»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1487424"/>
            <a:ext cx="4184035" cy="455393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Каждый год 9 мая как реквием всем погибшим и не вернувшимся с поля боя звучит песня «Журавли» – эмблема неугасающей Памяти и вечной благодарности от нас, живых. Особенна и история этой легендарной песни. В 1965 году советский поэт Расул Гамзатов посетил город Хиросима в Японии, где его глубоко поразила история девочки, погибшей от самого страшного в мире оружия, и тысяче журавликов, которых она так и не успела сложить из бумаги. Вернувшись на Родину, поэт написал стихи о своих соотечественниках, однополчанах, ставших жертвами кровавой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войны. Переведенное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русский язык, стихотворение было напечатано в журнале «Новый мир», где его и прочел Марк Бернес. Проникновенные и печальные строки затронули сердце Бернеса, который был в это время уже безнадежно и тяжело болен. В 1968 году по просьбе актера композитором Яном Френкелем была написана музыка и родилась песня, последняя в жизни великого исполнителя. Через месяц после записи «Журавлей» Марка Бернеса не стало.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525" y="2532063"/>
            <a:ext cx="4184650" cy="3138487"/>
          </a:xfrm>
        </p:spPr>
      </p:pic>
    </p:spTree>
    <p:extLst>
      <p:ext uri="{BB962C8B-B14F-4D97-AF65-F5344CB8AC3E}">
        <p14:creationId xmlns:p14="http://schemas.microsoft.com/office/powerpoint/2010/main" val="621725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«ДЕНЬ ПОБЕДЫ»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Песня была написана в 1975 году, в канун 30-летней годовщины Победы на конкурс союза композиторов. Творение Давида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Тухманова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Владимира Харитонова было отвергнуто жюри, которое углядело в ней «недопустимые» ритмы фокстрота и танго. Она всё же прозвучала 9 Мая в исполнении Леонида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Сметанникова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передаче «Голубой огонёк», но оценили только через полгода, когда Лев Лещенко исполнил её со сцены на праздничном концерте ко Дню милиции. Прозвучав в прямом эфире, песня покорила слушателей. Сам Брежнев слушал её стоя и со слезами на глазах. Среди других исполнителей «Дня Победы» Иосиф Кобзон, Муслим Магомаев, Юрий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Богатиков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Юрий Гуляев. Сегодня это самая известная военная песня, которую исполняют во многих странах мира, часто в качестве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парадного марша.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525" y="2706707"/>
            <a:ext cx="4184650" cy="2789198"/>
          </a:xfrm>
        </p:spPr>
      </p:pic>
    </p:spTree>
    <p:extLst>
      <p:ext uri="{BB962C8B-B14F-4D97-AF65-F5344CB8AC3E}">
        <p14:creationId xmlns:p14="http://schemas.microsoft.com/office/powerpoint/2010/main" val="1744264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61545"/>
            <a:ext cx="385452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0913" y="1773767"/>
            <a:ext cx="4513262" cy="300884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999745"/>
            <a:ext cx="3854528" cy="436177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Военные песни, глубокие и вечные, будут живы всегда, пока жива память о тех, кто ценой своих жизней даровал мир и возможность счастливого будущего всем поколениям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нынешним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грядущим.</a:t>
            </a:r>
          </a:p>
          <a:p>
            <a:pPr algn="just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День памяти – Победы праздник,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Несут венков живую вязь,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Тепло букетов, красок разных,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Чтоб не терялась с прошлым связь.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плиты скорбные согреты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Цветов дыханьем полевым.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Прими, боец, как дар, всё это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Ведь это нужно нам, живым.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58543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4578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59842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День Победы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0913" y="1940136"/>
            <a:ext cx="4513262" cy="301106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2097025"/>
            <a:ext cx="3854528" cy="3264494"/>
          </a:xfrm>
        </p:spPr>
        <p:txBody>
          <a:bodyPr>
            <a:noAutofit/>
          </a:bodyPr>
          <a:lstStyle/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этот день мы вспоминаем тех, кого с нами нет, и поздравляем тех, кто дошёл до этого светлого дня. Немного осталось ветеранов, но они вновь наденут ордена и встретятся, чтобы вспомнить военное прошлое. На рассвете 22 июня 1941 года, тысячи фашистских орудий открыли огонь по нашим заставам, железным дорогам, городам. Началась война.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Тяжелый грохот обрушился на землю. Вмиг погас свет. Вздрогнули стены. «Война!» - крикнул кто-то. Это было 22 июня в 4 часа 15 минут утра по московскому времени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И ещё вчера сидевшие за партами мальчишки и девчонки уходили на фронт… Родину защищать….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686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60913" y="1761125"/>
            <a:ext cx="4513262" cy="3034125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1544323"/>
            <a:ext cx="3854528" cy="4497037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Даже на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войне всегда находилось место для светлых чувств, для воспоминания о родном доме и об этих чувствах наши солдаты пели под гармошку на привале. Без песни очень трудно было бойцу переносить все тяготы войны, лишения  и опасности фронтовой жизни. С песней уходили на фронт, с песней шли в атаку,  а во время отдыха гармошка была всегда верной подругой. Эти песни мы все знаем и с удовольствием их поём.</a:t>
            </a:r>
          </a:p>
        </p:txBody>
      </p:sp>
    </p:spTree>
    <p:extLst>
      <p:ext uri="{BB962C8B-B14F-4D97-AF65-F5344CB8AC3E}">
        <p14:creationId xmlns:p14="http://schemas.microsoft.com/office/powerpoint/2010/main" val="1288685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5344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«СВЯЩЕННАЯ ВОЙНА»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1463040"/>
            <a:ext cx="4184035" cy="457832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Говоря о песнях военных лет нельзя не вспомнить самую первую песню, написанную в суровые годы Великой Отечественной Войны, настоящий музыкальный символ защиты Отечества и мужества советского народа. Бессмертные строки Василия Лебедева-Кумача были опубликованы в передовых советских газетах уже спустя два дня после рокового оглашения. Известно, что черновые наброски стихотворения были написаны еще в довоенную пору: потрясенный кадрами кинохроники налета нацистской авиации на Варшаву и города Испании, поэт занес в свой блокнот отдельные строфы будущей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песни. Проникновенные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могучие строки глубоко впечатлили композитора Александрова, который тотчас сел за рояль – так, на четвертый день войны родилась нетленная песня – гимн бессмертного народного подвига. Уже через сутки «Священная война» звучала на площади Белорусского вокзала, провожая солдатские эшелоны на фронт.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557"/>
          <a:stretch/>
        </p:blipFill>
        <p:spPr>
          <a:xfrm>
            <a:off x="5810385" y="1749109"/>
            <a:ext cx="2514600" cy="3523932"/>
          </a:xfrm>
        </p:spPr>
      </p:pic>
    </p:spTree>
    <p:extLst>
      <p:ext uri="{BB962C8B-B14F-4D97-AF65-F5344CB8AC3E}">
        <p14:creationId xmlns:p14="http://schemas.microsoft.com/office/powerpoint/2010/main" val="2549335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65760"/>
            <a:ext cx="3854528" cy="6858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«КАТЮША»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06632" y="1325880"/>
            <a:ext cx="4764087" cy="365760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1325880"/>
            <a:ext cx="3854528" cy="4052420"/>
          </a:xfrm>
        </p:spPr>
        <p:txBody>
          <a:bodyPr>
            <a:noAutofit/>
          </a:bodyPr>
          <a:lstStyle/>
          <a:p>
            <a:pPr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Автор музыки – Матвей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Блантер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автор слов – Михаил Исаковский.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Есть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версия, что именно из-за этой песни советские солдаты во время Великой Отечественной войны дали прозвище «Катюша» боевым машинам реактивной артиллерии серии «БМ». В 1943-м появился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куплет: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Пусть фриц помнит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русскую «Катюшу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услышит, как она поёт: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врагов вытряхивает души,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своим отвагу придаёт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!»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356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 ЗЕМЛЯНКЕ»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863" y="2206427"/>
            <a:ext cx="4183062" cy="3137296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Текстом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стало написанное в ноябре 1941 года стихотворение поэта и журналиста Алексея Суркова, которое он посвятил жене Софье Антоновне и написал в письме. В феврале 1942 года глубоко личные строки Суркова вдохновили композитора Константина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Листова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он написал на них музыку и стал первым исполнителем. 25 марта 1942 года песня «В землянке» была опубликована в «Комсомольской правде». </a:t>
            </a:r>
          </a:p>
        </p:txBody>
      </p:sp>
    </p:spTree>
    <p:extLst>
      <p:ext uri="{BB962C8B-B14F-4D97-AF65-F5344CB8AC3E}">
        <p14:creationId xmlns:p14="http://schemas.microsoft.com/office/powerpoint/2010/main" val="4191023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514924"/>
            <a:ext cx="3854528" cy="5823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«ТЁМНАЯ НОЧЬ»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0913" y="1585714"/>
            <a:ext cx="4513262" cy="338494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1447801"/>
            <a:ext cx="3854528" cy="3913718"/>
          </a:xfrm>
        </p:spPr>
        <p:txBody>
          <a:bodyPr>
            <a:noAutofit/>
          </a:bodyPr>
          <a:lstStyle/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Песня была создана специально для киноленты «Два бойца» в 1943 году. У режиссёра Леонида Лукова не получалось снять кадр, как солдат пишет письмо. После множества неудачных попыток ему пришла в голову мысль, что помочь в этом могла бы песня. Луков обратился к Никите Богословскому, который сел за рояль и практически сразу предложил мелодию. После они пошли к Владимиру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Агатову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который быстро сочинил текст. Среди ночи они разбудили киноактёра и шансонье Марка Бернеса. И вскоре фонограмма песни была готова, а на следующий день эпизод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отсняли.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502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371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«СМУГЛЯНКА»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Песня "Смуглянка" из фильма "В бой идут одни старики", без которой невозможно представить ни один День Победы, и благодаря которой в массовое сознание был внедрён несуществующий образ молдавского партизана, была написана в предвоенное время и посвящена героической деятельности Григория Ивановича Котовского в годы Гражданской войны. Так, благодаря поэту Якову Захаровичу Шведову и композитору Анатолию Григорьевичу Новикову, увидело свет произведение, прошедшее сложный и тернистый путь ко всеобщему признанию.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524" y="2160589"/>
            <a:ext cx="4627499" cy="3740339"/>
          </a:xfrm>
        </p:spPr>
      </p:pic>
    </p:spTree>
    <p:extLst>
      <p:ext uri="{BB962C8B-B14F-4D97-AF65-F5344CB8AC3E}">
        <p14:creationId xmlns:p14="http://schemas.microsoft.com/office/powerpoint/2010/main" val="4127774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030" y="487680"/>
            <a:ext cx="8596668" cy="106070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«Смуглянка»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28675" y="2160588"/>
            <a:ext cx="3881437" cy="3881437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38738" y="2160588"/>
            <a:ext cx="4184034" cy="388077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первый год войны "Смуглянка" не обрела популярности - в то время были чрезвычайно востребованы патриотические марши, а вовсе не любовная романтика. Прорыв песни в массы состоялся на праздничном концерте 7 ноября 1944 года, проходившем в Концертном зале им. Чайковского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транслировавшемся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 радио в который Александров решил включить в числе других и эту композицию. После исполнения "Смуглянки" Николаем Устиновым, песня была встречена публикой под громовые овации с криками "Бис!" и "Браво!". И радио донесло песню до широких народных масс.</a:t>
            </a:r>
          </a:p>
        </p:txBody>
      </p:sp>
    </p:spTree>
    <p:extLst>
      <p:ext uri="{BB962C8B-B14F-4D97-AF65-F5344CB8AC3E}">
        <p14:creationId xmlns:p14="http://schemas.microsoft.com/office/powerpoint/2010/main" val="4150786055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</TotalTime>
  <Words>1440</Words>
  <Application>Microsoft Office PowerPoint</Application>
  <PresentationFormat>Широкоэкранный</PresentationFormat>
  <Paragraphs>42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Times New Roman</vt:lpstr>
      <vt:lpstr>Trebuchet MS</vt:lpstr>
      <vt:lpstr>Wingdings 3</vt:lpstr>
      <vt:lpstr>Грань</vt:lpstr>
      <vt:lpstr>ПЕСНИ ВОЕННЫХ ЛЕТ</vt:lpstr>
      <vt:lpstr>День Победы</vt:lpstr>
      <vt:lpstr>Презентация PowerPoint</vt:lpstr>
      <vt:lpstr>«СВЯЩЕННАЯ ВОЙНА»</vt:lpstr>
      <vt:lpstr>«КАТЮША»</vt:lpstr>
      <vt:lpstr>«В ЗЕМЛЯНКЕ»</vt:lpstr>
      <vt:lpstr>«ТЁМНАЯ НОЧЬ»</vt:lpstr>
      <vt:lpstr>«СМУГЛЯНКА»</vt:lpstr>
      <vt:lpstr>«Смуглянка»</vt:lpstr>
      <vt:lpstr>«СМУГЛЯНКА»</vt:lpstr>
      <vt:lpstr>«СИНИЙ ПЛАТОЧЕК»</vt:lpstr>
      <vt:lpstr>«НА БЕЗЫМЯННОЙ ВЫСОТЕ»</vt:lpstr>
      <vt:lpstr>«ЖУРАВЛИ»</vt:lpstr>
      <vt:lpstr>«ДЕНЬ ПОБЕДЫ»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ПЕСНИ ВОЕННЫХ ЛЕТ</dc:title>
  <dc:creator>Федор</dc:creator>
  <cp:lastModifiedBy>Федор</cp:lastModifiedBy>
  <cp:revision>40</cp:revision>
  <dcterms:created xsi:type="dcterms:W3CDTF">2022-04-25T10:22:05Z</dcterms:created>
  <dcterms:modified xsi:type="dcterms:W3CDTF">2022-05-10T14:18:04Z</dcterms:modified>
</cp:coreProperties>
</file>