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4" r:id="rId2"/>
    <p:sldId id="305" r:id="rId3"/>
    <p:sldId id="307" r:id="rId4"/>
    <p:sldId id="308" r:id="rId5"/>
    <p:sldId id="309" r:id="rId6"/>
    <p:sldId id="320" r:id="rId7"/>
    <p:sldId id="319" r:id="rId8"/>
    <p:sldId id="321" r:id="rId9"/>
    <p:sldId id="324" r:id="rId10"/>
    <p:sldId id="325" r:id="rId11"/>
    <p:sldId id="326" r:id="rId12"/>
    <p:sldId id="327" r:id="rId13"/>
    <p:sldId id="328" r:id="rId14"/>
    <p:sldId id="28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5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37782-7F63-4C52-85DA-7B362A3E890C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A9313-294C-426F-92F5-2A9F3299C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2543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360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2856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65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084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224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132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489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860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796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9837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927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38398-44E4-4A26-9D47-FD6F3FEFE5ED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DC310-D18E-4E76-8740-6CE28BC26F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462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Тема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подземные воды и ледники</a:t>
            </a:r>
          </a:p>
        </p:txBody>
      </p:sp>
    </p:spTree>
    <p:extLst>
      <p:ext uri="{BB962C8B-B14F-4D97-AF65-F5344CB8AC3E}">
        <p14:creationId xmlns="" xmlns:p14="http://schemas.microsoft.com/office/powerpoint/2010/main" val="201009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Самые крупные ледники располагаются 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200" y="2037660"/>
            <a:ext cx="10515600" cy="435133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400" dirty="0"/>
              <a:t>Антарктиде (15 млн.км</a:t>
            </a:r>
            <a:r>
              <a:rPr lang="ru-RU" sz="4400" baseline="30000" dirty="0"/>
              <a:t>2</a:t>
            </a:r>
            <a:r>
              <a:rPr lang="ru-RU" sz="4400" dirty="0"/>
              <a:t>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dirty="0"/>
              <a:t>Гренландии (1,8 млн.км</a:t>
            </a:r>
            <a:r>
              <a:rPr lang="ru-RU" sz="4400" baseline="30000" dirty="0"/>
              <a:t>2</a:t>
            </a:r>
            <a:r>
              <a:rPr lang="ru-RU" sz="4400" dirty="0"/>
              <a:t>)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8352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длинные горные ледники: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0313" y="122927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Ледник Беринга (США, Аляска, 203 км)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6146" name="Picture 2" descr="http://www.planepics.org/cms/random_travel/mountains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12" y="2504661"/>
            <a:ext cx="5960497" cy="3975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alaskaphotographics.com/wp-content/uploads/2015/06/mapsearch-mountai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078" y="2504661"/>
            <a:ext cx="4910193" cy="3975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28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длинные горные ледники: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2504" y="10570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Ледник </a:t>
            </a:r>
            <a:r>
              <a:rPr lang="ru-RU" sz="3600" dirty="0" err="1"/>
              <a:t>Федчинко</a:t>
            </a:r>
            <a:r>
              <a:rPr lang="ru-RU" sz="3600" dirty="0"/>
              <a:t> (Таджикистан, Памир, 77 км)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7170" name="Picture 2" descr="http://img-9.photosight.ru/9ed/2999021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504" y="1908314"/>
            <a:ext cx="4535199" cy="47742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tatic.rmiguides.com/blog/images/uploads/RMICollection_GGBlog_Tajik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730" y="2306825"/>
            <a:ext cx="5681732" cy="3977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65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длинные горные ледники: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70313" y="122927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Ледник Безенги́ (Россия, Кавказ, 18 км)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8194" name="Picture 2" descr="http://djailyk.ru/images/albums/88/YxuKNw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173" y="1926608"/>
            <a:ext cx="7447653" cy="46108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51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/>
              <a:t>Домашнее задание: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0115" y="2191385"/>
            <a:ext cx="1093176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п. 36 (читать)</a:t>
            </a:r>
          </a:p>
          <a:p>
            <a:pPr marL="0" indent="0" algn="ctr">
              <a:buNone/>
            </a:pPr>
            <a:r>
              <a:rPr lang="ru-RU" sz="3600" dirty="0"/>
              <a:t>Вопросы после параграфа письменно: </a:t>
            </a:r>
          </a:p>
          <a:p>
            <a:pPr marL="0" indent="0" algn="ctr">
              <a:buNone/>
            </a:pPr>
            <a:r>
              <a:rPr lang="ru-RU" sz="3600" dirty="0"/>
              <a:t>стр.121, в.1,2,5</a:t>
            </a:r>
          </a:p>
          <a:p>
            <a:pPr marL="0" indent="0" algn="ctr">
              <a:buNone/>
            </a:pPr>
            <a:r>
              <a:rPr lang="ru-RU" sz="3600" dirty="0"/>
              <a:t>Подготовиться к тесту по теме «Гидросфера»</a:t>
            </a:r>
          </a:p>
        </p:txBody>
      </p:sp>
    </p:spTree>
    <p:extLst>
      <p:ext uri="{BB962C8B-B14F-4D97-AF65-F5344CB8AC3E}">
        <p14:creationId xmlns="" xmlns:p14="http://schemas.microsoft.com/office/powerpoint/2010/main" val="10501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Цель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/>
              <a:t>узнать, что что такое подземные воды и ледники, и откуда они появляются </a:t>
            </a:r>
          </a:p>
        </p:txBody>
      </p:sp>
    </p:spTree>
    <p:extLst>
      <p:ext uri="{BB962C8B-B14F-4D97-AF65-F5344CB8AC3E}">
        <p14:creationId xmlns="" xmlns:p14="http://schemas.microsoft.com/office/powerpoint/2010/main" val="91798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359" y="674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План действий: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112" y="1499302"/>
            <a:ext cx="10566990" cy="4561368"/>
          </a:xfrm>
        </p:spPr>
        <p:txBody>
          <a:bodyPr>
            <a:noAutofit/>
          </a:bodyPr>
          <a:lstStyle/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Дать определение понятию «подземные воды»;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Узнать, какие есть источники подземных вод;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Выяснить, какие бывают подземные воды;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Дать определение понятию «ледник»;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Узнать, какие условия необходимы для его образования;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3600" dirty="0"/>
              <a:t>Сделать выводы. </a:t>
            </a:r>
          </a:p>
        </p:txBody>
      </p:sp>
    </p:spTree>
    <p:extLst>
      <p:ext uri="{BB962C8B-B14F-4D97-AF65-F5344CB8AC3E}">
        <p14:creationId xmlns="" xmlns:p14="http://schemas.microsoft.com/office/powerpoint/2010/main" val="423083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876" y="0"/>
            <a:ext cx="10515600" cy="69380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Источники подземных вод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2" y="1046286"/>
            <a:ext cx="9433588" cy="54714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904" y="1668620"/>
            <a:ext cx="2905530" cy="13432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8907" y="1083845"/>
            <a:ext cx="979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Снег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6832" y="1023755"/>
            <a:ext cx="6530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Дождь</a:t>
            </a:r>
          </a:p>
        </p:txBody>
      </p:sp>
    </p:spTree>
    <p:extLst>
      <p:ext uri="{BB962C8B-B14F-4D97-AF65-F5344CB8AC3E}">
        <p14:creationId xmlns="" xmlns:p14="http://schemas.microsoft.com/office/powerpoint/2010/main" val="17744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0661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Подземные воды  -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7748"/>
            <a:ext cx="10515600" cy="4645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воды, находящиеся в верхней части земной коры. </a:t>
            </a:r>
          </a:p>
        </p:txBody>
      </p:sp>
      <p:pic>
        <p:nvPicPr>
          <p:cNvPr id="4" name="Picture 2" descr="http://www.crimea9.ru/wp-content/uploads/2014/11/Podzemnye-istochniki-presnoj-vody-v-Kry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16" y="2081860"/>
            <a:ext cx="7376521" cy="44758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104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244" y="172043"/>
            <a:ext cx="10515600" cy="61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Горные породы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503" y="2654303"/>
            <a:ext cx="4197625" cy="26846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Водопроницаемые</a:t>
            </a:r>
          </a:p>
          <a:p>
            <a:pPr marL="0" indent="0" algn="ctr">
              <a:buNone/>
            </a:pPr>
            <a:r>
              <a:rPr lang="ru-RU" sz="3200" dirty="0"/>
              <a:t>(песок, гравий, галька, щебень, известняк)</a:t>
            </a:r>
          </a:p>
          <a:p>
            <a:pPr marL="0" indent="0"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770783" y="910532"/>
            <a:ext cx="733011" cy="14557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7190960" y="946790"/>
            <a:ext cx="602974" cy="14194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/>
          <p:cNvSpPr txBox="1">
            <a:spLocks/>
          </p:cNvSpPr>
          <p:nvPr/>
        </p:nvSpPr>
        <p:spPr>
          <a:xfrm>
            <a:off x="6751981" y="2684676"/>
            <a:ext cx="3435626" cy="1367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200" dirty="0"/>
              <a:t>Водоупорные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3200" dirty="0"/>
              <a:t>(глина, гранит)</a:t>
            </a:r>
          </a:p>
        </p:txBody>
      </p:sp>
    </p:spTree>
    <p:extLst>
      <p:ext uri="{BB962C8B-B14F-4D97-AF65-F5344CB8AC3E}">
        <p14:creationId xmlns="" xmlns:p14="http://schemas.microsoft.com/office/powerpoint/2010/main" val="91957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830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Рис. 82. Подземные воды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13646" y="5050155"/>
            <a:ext cx="7566991" cy="55659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13647" y="5665306"/>
            <a:ext cx="7566991" cy="55659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13646" y="3796830"/>
            <a:ext cx="7566991" cy="55659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13646" y="4435004"/>
            <a:ext cx="7566991" cy="55659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05809" y="5777947"/>
            <a:ext cx="371061" cy="351257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Овал 16"/>
          <p:cNvSpPr/>
          <p:nvPr/>
        </p:nvSpPr>
        <p:spPr>
          <a:xfrm>
            <a:off x="3405808" y="5161684"/>
            <a:ext cx="371061" cy="351257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8" name="Овал 17"/>
          <p:cNvSpPr/>
          <p:nvPr/>
        </p:nvSpPr>
        <p:spPr>
          <a:xfrm>
            <a:off x="3405809" y="4551260"/>
            <a:ext cx="371061" cy="351257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Овал 18"/>
          <p:cNvSpPr/>
          <p:nvPr/>
        </p:nvSpPr>
        <p:spPr>
          <a:xfrm>
            <a:off x="3405809" y="3926750"/>
            <a:ext cx="371061" cy="351257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7273" y="1250814"/>
            <a:ext cx="57481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1. Грунтовые воды</a:t>
            </a:r>
          </a:p>
          <a:p>
            <a:r>
              <a:rPr lang="ru-RU" sz="2400" dirty="0"/>
              <a:t>2. Межпластовые воды</a:t>
            </a:r>
          </a:p>
          <a:p>
            <a:r>
              <a:rPr lang="ru-RU" sz="2400" dirty="0"/>
              <a:t>3. Родник</a:t>
            </a:r>
          </a:p>
          <a:p>
            <a:r>
              <a:rPr lang="ru-RU" sz="2400" dirty="0"/>
              <a:t>4. Артезианский источник</a:t>
            </a:r>
          </a:p>
          <a:p>
            <a:r>
              <a:rPr lang="ru-RU" sz="2400" dirty="0"/>
              <a:t>5. Водопроницаемые породы</a:t>
            </a:r>
          </a:p>
          <a:p>
            <a:r>
              <a:rPr lang="ru-RU" sz="2400" dirty="0"/>
              <a:t>6. Водоупорные породы</a:t>
            </a:r>
          </a:p>
        </p:txBody>
      </p:sp>
    </p:spTree>
    <p:extLst>
      <p:ext uri="{BB962C8B-B14F-4D97-AF65-F5344CB8AC3E}">
        <p14:creationId xmlns="" xmlns:p14="http://schemas.microsoft.com/office/powerpoint/2010/main" val="74876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40661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Ледники -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7748"/>
            <a:ext cx="10515600" cy="46458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крупные массивы льда на земной поверхности, способные к движению</a:t>
            </a:r>
          </a:p>
        </p:txBody>
      </p:sp>
      <p:pic>
        <p:nvPicPr>
          <p:cNvPr id="3074" name="Picture 2" descr="http://fotorelax.ru/wp-content/uploads/2016/01/Perito-Moreno-glacier-is-the-most-photogenic-in-the-world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303" y="2403056"/>
            <a:ext cx="6225208" cy="41501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pdb/199965/0c69564b-f305-4896-b7cc-5d3760ea5f5c/s1200?webp=fals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9" t="10282" r="1801" b="7851"/>
          <a:stretch/>
        </p:blipFill>
        <p:spPr bwMode="auto">
          <a:xfrm>
            <a:off x="838200" y="2403057"/>
            <a:ext cx="3299792" cy="41501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589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244" y="172043"/>
            <a:ext cx="10515600" cy="61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Ледники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0503" y="2654303"/>
            <a:ext cx="4197625" cy="26846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Покровные (материковые)</a:t>
            </a:r>
          </a:p>
          <a:p>
            <a:pPr marL="0" indent="0"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770783" y="910532"/>
            <a:ext cx="733011" cy="14557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7190960" y="946790"/>
            <a:ext cx="602974" cy="14194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/>
          <p:cNvSpPr txBox="1">
            <a:spLocks/>
          </p:cNvSpPr>
          <p:nvPr/>
        </p:nvSpPr>
        <p:spPr>
          <a:xfrm>
            <a:off x="6751981" y="2684676"/>
            <a:ext cx="3435626" cy="1367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200" dirty="0"/>
              <a:t>Горные</a:t>
            </a:r>
          </a:p>
        </p:txBody>
      </p:sp>
      <p:pic>
        <p:nvPicPr>
          <p:cNvPr id="5122" name="Picture 2" descr="http://www.alaya-travels.ru/media/catalog/product/cache/3/thumbnail/9df78eab33525d08d6e5fb8d27136e95/2/2/222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354" y="3826616"/>
            <a:ext cx="4295774" cy="2777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bikertony.org/PicsArgentina/PicsArgentinaFitzRoy/10glacier%20mountain%20near%20Fitz%20Ro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415" y="3826616"/>
            <a:ext cx="4288492" cy="2777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467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243</Words>
  <Application>Microsoft Office PowerPoint</Application>
  <PresentationFormat>Произвольный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 урока: </vt:lpstr>
      <vt:lpstr>Цель урока: </vt:lpstr>
      <vt:lpstr>План действий: </vt:lpstr>
      <vt:lpstr>Источники подземных вод</vt:lpstr>
      <vt:lpstr>Подземные воды  - это</vt:lpstr>
      <vt:lpstr>Горные породы</vt:lpstr>
      <vt:lpstr>Рис. 82. Подземные воды</vt:lpstr>
      <vt:lpstr>Ледники - это</vt:lpstr>
      <vt:lpstr>Ледники</vt:lpstr>
      <vt:lpstr>Самые крупные ледники располагаются в:</vt:lpstr>
      <vt:lpstr>Самые длинные горные ледники:</vt:lpstr>
      <vt:lpstr>Самые длинные горные ледники:</vt:lpstr>
      <vt:lpstr>Самые длинные горные ледники: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Второе октября</dc:title>
  <dc:creator>Анастасия Синицкая</dc:creator>
  <cp:lastModifiedBy>User</cp:lastModifiedBy>
  <cp:revision>53</cp:revision>
  <dcterms:created xsi:type="dcterms:W3CDTF">2018-10-01T15:27:12Z</dcterms:created>
  <dcterms:modified xsi:type="dcterms:W3CDTF">2022-05-10T08:25:55Z</dcterms:modified>
</cp:coreProperties>
</file>