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5666-5132-48AB-88AA-A23FBCF624B6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4838-4CAA-40E5-A53F-970C7E3B0F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9118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5666-5132-48AB-88AA-A23FBCF624B6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4838-4CAA-40E5-A53F-970C7E3B0F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0223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5666-5132-48AB-88AA-A23FBCF624B6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4838-4CAA-40E5-A53F-970C7E3B0F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7256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5666-5132-48AB-88AA-A23FBCF624B6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4838-4CAA-40E5-A53F-970C7E3B0F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2783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5666-5132-48AB-88AA-A23FBCF624B6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4838-4CAA-40E5-A53F-970C7E3B0F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9923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5666-5132-48AB-88AA-A23FBCF624B6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4838-4CAA-40E5-A53F-970C7E3B0F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146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5666-5132-48AB-88AA-A23FBCF624B6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4838-4CAA-40E5-A53F-970C7E3B0F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96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5666-5132-48AB-88AA-A23FBCF624B6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4838-4CAA-40E5-A53F-970C7E3B0F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8387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5666-5132-48AB-88AA-A23FBCF624B6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4838-4CAA-40E5-A53F-970C7E3B0F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8952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5666-5132-48AB-88AA-A23FBCF624B6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4838-4CAA-40E5-A53F-970C7E3B0F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0584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5666-5132-48AB-88AA-A23FBCF624B6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4838-4CAA-40E5-A53F-970C7E3B0F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2423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F5666-5132-48AB-88AA-A23FBCF624B6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24838-4CAA-40E5-A53F-970C7E3B0F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3347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/>
              <a:t>Предлоги</a:t>
            </a:r>
            <a:endParaRPr lang="ru-RU" sz="7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Составила </a:t>
            </a:r>
            <a:r>
              <a:rPr lang="ru-RU" smtClean="0"/>
              <a:t>: Лютикова Ю.Г.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1666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85260" y="528034"/>
            <a:ext cx="7712721" cy="6093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21711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96226" y="476518"/>
            <a:ext cx="6812924" cy="619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70634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3504" y="643945"/>
            <a:ext cx="6709893" cy="6014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84705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01532" y="460044"/>
            <a:ext cx="6391141" cy="6119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7369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5822" y="437882"/>
            <a:ext cx="7257308" cy="616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27669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5622" y="425292"/>
            <a:ext cx="6932054" cy="6290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5128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07411" y="355464"/>
            <a:ext cx="6192079" cy="623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3828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73111" y="450761"/>
            <a:ext cx="7134717" cy="617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03336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63650" y="182987"/>
            <a:ext cx="7395693" cy="647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679897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6</Words>
  <Application>Microsoft Office PowerPoint</Application>
  <PresentationFormat>Произвольный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Предлоги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2016-09-18T19:24:57Z</dcterms:created>
  <dcterms:modified xsi:type="dcterms:W3CDTF">2017-01-27T08:33:57Z</dcterms:modified>
</cp:coreProperties>
</file>