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75" r:id="rId3"/>
    <p:sldId id="276" r:id="rId4"/>
    <p:sldId id="260" r:id="rId5"/>
    <p:sldId id="274" r:id="rId6"/>
    <p:sldId id="264" r:id="rId7"/>
    <p:sldId id="265" r:id="rId8"/>
    <p:sldId id="266" r:id="rId9"/>
    <p:sldId id="267" r:id="rId10"/>
    <p:sldId id="263" r:id="rId11"/>
    <p:sldId id="269" r:id="rId12"/>
    <p:sldId id="270" r:id="rId13"/>
    <p:sldId id="268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DDE8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74" autoAdjust="0"/>
  </p:normalViewPr>
  <p:slideViewPr>
    <p:cSldViewPr>
      <p:cViewPr varScale="1">
        <p:scale>
          <a:sx n="85" d="100"/>
          <a:sy n="85" d="100"/>
        </p:scale>
        <p:origin x="-8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5A6233-0EF8-4940-91E5-AC3539DBF06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91B11A1-E55F-4A67-85DF-A4045B053EA5}" type="pres">
      <dgm:prSet presAssocID="{C65A6233-0EF8-4940-91E5-AC3539DBF066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D3F4C011-0551-45F0-8B9D-9EDAFB9C4823}" type="presOf" srcId="{C65A6233-0EF8-4940-91E5-AC3539DBF066}" destId="{591B11A1-E55F-4A67-85DF-A4045B053EA5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A055DA-3D5B-43B9-90A4-AFBD2E5A117E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B8E346F9-C93B-4188-92ED-C825CA4302FF}">
      <dgm:prSet phldrT="[Текст]"/>
      <dgm:spPr/>
      <dgm:t>
        <a:bodyPr/>
        <a:lstStyle/>
        <a:p>
          <a:r>
            <a:rPr lang="es-ES" dirty="0" smtClean="0"/>
            <a:t>yesterday</a:t>
          </a:r>
          <a:endParaRPr lang="ru-RU" dirty="0"/>
        </a:p>
      </dgm:t>
    </dgm:pt>
    <dgm:pt modelId="{BBA0C6DE-E4DC-4ECA-B4B5-33A7CEB8F8B9}" type="parTrans" cxnId="{622A2112-9672-4687-B4FE-518EE20F093E}">
      <dgm:prSet/>
      <dgm:spPr/>
      <dgm:t>
        <a:bodyPr/>
        <a:lstStyle/>
        <a:p>
          <a:endParaRPr lang="ru-RU"/>
        </a:p>
      </dgm:t>
    </dgm:pt>
    <dgm:pt modelId="{6CCC45A2-C366-43F4-B60D-36E72D89C51D}" type="sibTrans" cxnId="{622A2112-9672-4687-B4FE-518EE20F093E}">
      <dgm:prSet/>
      <dgm:spPr/>
      <dgm:t>
        <a:bodyPr/>
        <a:lstStyle/>
        <a:p>
          <a:endParaRPr lang="ru-RU"/>
        </a:p>
      </dgm:t>
    </dgm:pt>
    <dgm:pt modelId="{577144A4-BD34-42F9-AC0A-869A4F0A8DC9}">
      <dgm:prSet phldrT="[Текст]"/>
      <dgm:spPr/>
      <dgm:t>
        <a:bodyPr/>
        <a:lstStyle/>
        <a:p>
          <a:r>
            <a:rPr lang="es-ES" dirty="0" smtClean="0"/>
            <a:t>today</a:t>
          </a:r>
          <a:endParaRPr lang="ru-RU" dirty="0"/>
        </a:p>
      </dgm:t>
    </dgm:pt>
    <dgm:pt modelId="{3D705F4C-32A5-4C13-A8BE-F67331249645}" type="parTrans" cxnId="{5F218B0C-0094-47ED-A759-1C4EB9B6B7D3}">
      <dgm:prSet/>
      <dgm:spPr/>
      <dgm:t>
        <a:bodyPr/>
        <a:lstStyle/>
        <a:p>
          <a:endParaRPr lang="ru-RU"/>
        </a:p>
      </dgm:t>
    </dgm:pt>
    <dgm:pt modelId="{5EFE7571-EE1F-420F-9F44-7081DFEF63ED}" type="sibTrans" cxnId="{5F218B0C-0094-47ED-A759-1C4EB9B6B7D3}">
      <dgm:prSet/>
      <dgm:spPr/>
      <dgm:t>
        <a:bodyPr/>
        <a:lstStyle/>
        <a:p>
          <a:endParaRPr lang="ru-RU"/>
        </a:p>
      </dgm:t>
    </dgm:pt>
    <dgm:pt modelId="{620E9135-DACB-4C6A-8F3E-0FCA6CAF4F09}">
      <dgm:prSet phldrT="[Текст]"/>
      <dgm:spPr/>
      <dgm:t>
        <a:bodyPr/>
        <a:lstStyle/>
        <a:p>
          <a:r>
            <a:rPr lang="es-ES" dirty="0" smtClean="0"/>
            <a:t>tomorrow</a:t>
          </a:r>
          <a:endParaRPr lang="ru-RU" dirty="0"/>
        </a:p>
      </dgm:t>
    </dgm:pt>
    <dgm:pt modelId="{79DF8D19-A46F-4750-8C49-EFB664788376}" type="parTrans" cxnId="{E45A676F-787C-4DD6-83B9-12BBD87DE798}">
      <dgm:prSet/>
      <dgm:spPr/>
      <dgm:t>
        <a:bodyPr/>
        <a:lstStyle/>
        <a:p>
          <a:endParaRPr lang="ru-RU"/>
        </a:p>
      </dgm:t>
    </dgm:pt>
    <dgm:pt modelId="{4763E02C-DE9F-48F7-B190-C8952E6FF16D}" type="sibTrans" cxnId="{E45A676F-787C-4DD6-83B9-12BBD87DE798}">
      <dgm:prSet/>
      <dgm:spPr/>
      <dgm:t>
        <a:bodyPr/>
        <a:lstStyle/>
        <a:p>
          <a:endParaRPr lang="ru-RU"/>
        </a:p>
      </dgm:t>
    </dgm:pt>
    <dgm:pt modelId="{F3C5FBFA-5FF6-4727-A709-244E64C77540}" type="pres">
      <dgm:prSet presAssocID="{97A055DA-3D5B-43B9-90A4-AFBD2E5A117E}" presName="Name0" presStyleCnt="0">
        <dgm:presLayoutVars>
          <dgm:dir/>
          <dgm:resizeHandles val="exact"/>
        </dgm:presLayoutVars>
      </dgm:prSet>
      <dgm:spPr/>
    </dgm:pt>
    <dgm:pt modelId="{1FAC5C03-B8CD-404B-BFC8-A8560EEE24FD}" type="pres">
      <dgm:prSet presAssocID="{97A055DA-3D5B-43B9-90A4-AFBD2E5A117E}" presName="arrow" presStyleLbl="bgShp" presStyleIdx="0" presStyleCnt="1"/>
      <dgm:spPr>
        <a:solidFill>
          <a:srgbClr val="CCDDE8"/>
        </a:solidFill>
      </dgm:spPr>
    </dgm:pt>
    <dgm:pt modelId="{DEB00E1D-DD6B-41CB-934A-5FCF077EE5BC}" type="pres">
      <dgm:prSet presAssocID="{97A055DA-3D5B-43B9-90A4-AFBD2E5A117E}" presName="points" presStyleCnt="0"/>
      <dgm:spPr/>
    </dgm:pt>
    <dgm:pt modelId="{32BEF9D7-3509-4CD4-8689-2208832A0F0F}" type="pres">
      <dgm:prSet presAssocID="{B8E346F9-C93B-4188-92ED-C825CA4302FF}" presName="compositeA" presStyleCnt="0"/>
      <dgm:spPr/>
    </dgm:pt>
    <dgm:pt modelId="{675621B8-4045-452A-B8F0-52C1B20FA230}" type="pres">
      <dgm:prSet presAssocID="{B8E346F9-C93B-4188-92ED-C825CA4302FF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7662B4-8366-4C4A-93F4-AD45ED0339A7}" type="pres">
      <dgm:prSet presAssocID="{B8E346F9-C93B-4188-92ED-C825CA4302FF}" presName="circleA" presStyleLbl="node1" presStyleIdx="0" presStyleCnt="3"/>
      <dgm:spPr/>
    </dgm:pt>
    <dgm:pt modelId="{47AC5695-2C0B-46B0-A3A6-A3AFF2B7EE3C}" type="pres">
      <dgm:prSet presAssocID="{B8E346F9-C93B-4188-92ED-C825CA4302FF}" presName="spaceA" presStyleCnt="0"/>
      <dgm:spPr/>
    </dgm:pt>
    <dgm:pt modelId="{9CF5C66D-1222-4A84-AF09-815BB5988273}" type="pres">
      <dgm:prSet presAssocID="{6CCC45A2-C366-43F4-B60D-36E72D89C51D}" presName="space" presStyleCnt="0"/>
      <dgm:spPr/>
    </dgm:pt>
    <dgm:pt modelId="{01419F56-8BE3-4709-909A-6D7B982BAEC8}" type="pres">
      <dgm:prSet presAssocID="{577144A4-BD34-42F9-AC0A-869A4F0A8DC9}" presName="compositeB" presStyleCnt="0"/>
      <dgm:spPr/>
    </dgm:pt>
    <dgm:pt modelId="{6B3BC298-5A82-4C6D-B4F1-6E9C01CA997C}" type="pres">
      <dgm:prSet presAssocID="{577144A4-BD34-42F9-AC0A-869A4F0A8DC9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C4E233-48FD-4377-A56B-75722BA1CD40}" type="pres">
      <dgm:prSet presAssocID="{577144A4-BD34-42F9-AC0A-869A4F0A8DC9}" presName="circleB" presStyleLbl="node1" presStyleIdx="1" presStyleCnt="3" custLinFactNeighborX="970" custLinFactNeighborY="32281"/>
      <dgm:spPr/>
    </dgm:pt>
    <dgm:pt modelId="{56014184-20B7-44A5-9051-92E46C075415}" type="pres">
      <dgm:prSet presAssocID="{577144A4-BD34-42F9-AC0A-869A4F0A8DC9}" presName="spaceB" presStyleCnt="0"/>
      <dgm:spPr/>
    </dgm:pt>
    <dgm:pt modelId="{4C6F7B20-AD70-40CE-934B-E24F02985D9C}" type="pres">
      <dgm:prSet presAssocID="{5EFE7571-EE1F-420F-9F44-7081DFEF63ED}" presName="space" presStyleCnt="0"/>
      <dgm:spPr/>
    </dgm:pt>
    <dgm:pt modelId="{3C08F9EC-F762-4F89-B689-3622E2FE9BED}" type="pres">
      <dgm:prSet presAssocID="{620E9135-DACB-4C6A-8F3E-0FCA6CAF4F09}" presName="compositeA" presStyleCnt="0"/>
      <dgm:spPr/>
    </dgm:pt>
    <dgm:pt modelId="{625078C8-6377-4BAB-AE57-12B7F541CA5F}" type="pres">
      <dgm:prSet presAssocID="{620E9135-DACB-4C6A-8F3E-0FCA6CAF4F09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ADDEFA-707A-43A4-A370-F6C507B2A00A}" type="pres">
      <dgm:prSet presAssocID="{620E9135-DACB-4C6A-8F3E-0FCA6CAF4F09}" presName="circleA" presStyleLbl="node1" presStyleIdx="2" presStyleCnt="3"/>
      <dgm:spPr/>
    </dgm:pt>
    <dgm:pt modelId="{D1E8F74B-5E04-41DD-84B2-CE676B7C5F71}" type="pres">
      <dgm:prSet presAssocID="{620E9135-DACB-4C6A-8F3E-0FCA6CAF4F09}" presName="spaceA" presStyleCnt="0"/>
      <dgm:spPr/>
    </dgm:pt>
  </dgm:ptLst>
  <dgm:cxnLst>
    <dgm:cxn modelId="{5F218B0C-0094-47ED-A759-1C4EB9B6B7D3}" srcId="{97A055DA-3D5B-43B9-90A4-AFBD2E5A117E}" destId="{577144A4-BD34-42F9-AC0A-869A4F0A8DC9}" srcOrd="1" destOrd="0" parTransId="{3D705F4C-32A5-4C13-A8BE-F67331249645}" sibTransId="{5EFE7571-EE1F-420F-9F44-7081DFEF63ED}"/>
    <dgm:cxn modelId="{F3BAD2DA-1208-4CC9-AF2A-864F125FBB4D}" type="presOf" srcId="{97A055DA-3D5B-43B9-90A4-AFBD2E5A117E}" destId="{F3C5FBFA-5FF6-4727-A709-244E64C77540}" srcOrd="0" destOrd="0" presId="urn:microsoft.com/office/officeart/2005/8/layout/hProcess11"/>
    <dgm:cxn modelId="{658141E3-F89F-4334-94EC-9E4A1EA2BDE2}" type="presOf" srcId="{577144A4-BD34-42F9-AC0A-869A4F0A8DC9}" destId="{6B3BC298-5A82-4C6D-B4F1-6E9C01CA997C}" srcOrd="0" destOrd="0" presId="urn:microsoft.com/office/officeart/2005/8/layout/hProcess11"/>
    <dgm:cxn modelId="{7FAD0E9D-0EE8-44C6-A6C4-33690A6071A3}" type="presOf" srcId="{B8E346F9-C93B-4188-92ED-C825CA4302FF}" destId="{675621B8-4045-452A-B8F0-52C1B20FA230}" srcOrd="0" destOrd="0" presId="urn:microsoft.com/office/officeart/2005/8/layout/hProcess11"/>
    <dgm:cxn modelId="{7B2A4140-2577-42A8-B784-B86D9C729E95}" type="presOf" srcId="{620E9135-DACB-4C6A-8F3E-0FCA6CAF4F09}" destId="{625078C8-6377-4BAB-AE57-12B7F541CA5F}" srcOrd="0" destOrd="0" presId="urn:microsoft.com/office/officeart/2005/8/layout/hProcess11"/>
    <dgm:cxn modelId="{622A2112-9672-4687-B4FE-518EE20F093E}" srcId="{97A055DA-3D5B-43B9-90A4-AFBD2E5A117E}" destId="{B8E346F9-C93B-4188-92ED-C825CA4302FF}" srcOrd="0" destOrd="0" parTransId="{BBA0C6DE-E4DC-4ECA-B4B5-33A7CEB8F8B9}" sibTransId="{6CCC45A2-C366-43F4-B60D-36E72D89C51D}"/>
    <dgm:cxn modelId="{E45A676F-787C-4DD6-83B9-12BBD87DE798}" srcId="{97A055DA-3D5B-43B9-90A4-AFBD2E5A117E}" destId="{620E9135-DACB-4C6A-8F3E-0FCA6CAF4F09}" srcOrd="2" destOrd="0" parTransId="{79DF8D19-A46F-4750-8C49-EFB664788376}" sibTransId="{4763E02C-DE9F-48F7-B190-C8952E6FF16D}"/>
    <dgm:cxn modelId="{40B0AB48-CAE4-4546-8B1C-A6F1ABA6B6DB}" type="presParOf" srcId="{F3C5FBFA-5FF6-4727-A709-244E64C77540}" destId="{1FAC5C03-B8CD-404B-BFC8-A8560EEE24FD}" srcOrd="0" destOrd="0" presId="urn:microsoft.com/office/officeart/2005/8/layout/hProcess11"/>
    <dgm:cxn modelId="{98CD279D-4F0E-4BC6-B9AD-A7E3E16CF747}" type="presParOf" srcId="{F3C5FBFA-5FF6-4727-A709-244E64C77540}" destId="{DEB00E1D-DD6B-41CB-934A-5FCF077EE5BC}" srcOrd="1" destOrd="0" presId="urn:microsoft.com/office/officeart/2005/8/layout/hProcess11"/>
    <dgm:cxn modelId="{4495809E-DD99-4AC7-8A4C-70A885032D64}" type="presParOf" srcId="{DEB00E1D-DD6B-41CB-934A-5FCF077EE5BC}" destId="{32BEF9D7-3509-4CD4-8689-2208832A0F0F}" srcOrd="0" destOrd="0" presId="urn:microsoft.com/office/officeart/2005/8/layout/hProcess11"/>
    <dgm:cxn modelId="{97DFF936-F8D1-4088-8628-FB012036CA25}" type="presParOf" srcId="{32BEF9D7-3509-4CD4-8689-2208832A0F0F}" destId="{675621B8-4045-452A-B8F0-52C1B20FA230}" srcOrd="0" destOrd="0" presId="urn:microsoft.com/office/officeart/2005/8/layout/hProcess11"/>
    <dgm:cxn modelId="{24D4D4B7-F062-4766-8AB9-8593E88FED37}" type="presParOf" srcId="{32BEF9D7-3509-4CD4-8689-2208832A0F0F}" destId="{BC7662B4-8366-4C4A-93F4-AD45ED0339A7}" srcOrd="1" destOrd="0" presId="urn:microsoft.com/office/officeart/2005/8/layout/hProcess11"/>
    <dgm:cxn modelId="{CF38F83E-3DC4-44B9-BF73-1A7E1CE636C0}" type="presParOf" srcId="{32BEF9D7-3509-4CD4-8689-2208832A0F0F}" destId="{47AC5695-2C0B-46B0-A3A6-A3AFF2B7EE3C}" srcOrd="2" destOrd="0" presId="urn:microsoft.com/office/officeart/2005/8/layout/hProcess11"/>
    <dgm:cxn modelId="{09196E18-ABF7-49E8-A82E-E9CC78C23996}" type="presParOf" srcId="{DEB00E1D-DD6B-41CB-934A-5FCF077EE5BC}" destId="{9CF5C66D-1222-4A84-AF09-815BB5988273}" srcOrd="1" destOrd="0" presId="urn:microsoft.com/office/officeart/2005/8/layout/hProcess11"/>
    <dgm:cxn modelId="{4F44F0FB-C90F-44AF-B02D-4A25CBCE8B64}" type="presParOf" srcId="{DEB00E1D-DD6B-41CB-934A-5FCF077EE5BC}" destId="{01419F56-8BE3-4709-909A-6D7B982BAEC8}" srcOrd="2" destOrd="0" presId="urn:microsoft.com/office/officeart/2005/8/layout/hProcess11"/>
    <dgm:cxn modelId="{30FE609E-FC95-4737-A4B1-70CF824C5D5F}" type="presParOf" srcId="{01419F56-8BE3-4709-909A-6D7B982BAEC8}" destId="{6B3BC298-5A82-4C6D-B4F1-6E9C01CA997C}" srcOrd="0" destOrd="0" presId="urn:microsoft.com/office/officeart/2005/8/layout/hProcess11"/>
    <dgm:cxn modelId="{1AFA7536-0712-4C14-AAA2-2BE7EAB19334}" type="presParOf" srcId="{01419F56-8BE3-4709-909A-6D7B982BAEC8}" destId="{33C4E233-48FD-4377-A56B-75722BA1CD40}" srcOrd="1" destOrd="0" presId="urn:microsoft.com/office/officeart/2005/8/layout/hProcess11"/>
    <dgm:cxn modelId="{B4D67823-CE3A-4CCC-BB8A-F71AAFA9E0AC}" type="presParOf" srcId="{01419F56-8BE3-4709-909A-6D7B982BAEC8}" destId="{56014184-20B7-44A5-9051-92E46C075415}" srcOrd="2" destOrd="0" presId="urn:microsoft.com/office/officeart/2005/8/layout/hProcess11"/>
    <dgm:cxn modelId="{11A99535-3A88-447C-925A-771BC5D23E2F}" type="presParOf" srcId="{DEB00E1D-DD6B-41CB-934A-5FCF077EE5BC}" destId="{4C6F7B20-AD70-40CE-934B-E24F02985D9C}" srcOrd="3" destOrd="0" presId="urn:microsoft.com/office/officeart/2005/8/layout/hProcess11"/>
    <dgm:cxn modelId="{2FA377B0-AE4C-49F9-81B1-9CBD321349DC}" type="presParOf" srcId="{DEB00E1D-DD6B-41CB-934A-5FCF077EE5BC}" destId="{3C08F9EC-F762-4F89-B689-3622E2FE9BED}" srcOrd="4" destOrd="0" presId="urn:microsoft.com/office/officeart/2005/8/layout/hProcess11"/>
    <dgm:cxn modelId="{5332B8EF-6FB9-4AA6-A774-68A62999B7EE}" type="presParOf" srcId="{3C08F9EC-F762-4F89-B689-3622E2FE9BED}" destId="{625078C8-6377-4BAB-AE57-12B7F541CA5F}" srcOrd="0" destOrd="0" presId="urn:microsoft.com/office/officeart/2005/8/layout/hProcess11"/>
    <dgm:cxn modelId="{5A05611B-FA15-4B6B-8EC7-18DEB4CD6855}" type="presParOf" srcId="{3C08F9EC-F762-4F89-B689-3622E2FE9BED}" destId="{B5ADDEFA-707A-43A4-A370-F6C507B2A00A}" srcOrd="1" destOrd="0" presId="urn:microsoft.com/office/officeart/2005/8/layout/hProcess11"/>
    <dgm:cxn modelId="{3DC08167-5BC8-4603-83A7-2203B0F3F572}" type="presParOf" srcId="{3C08F9EC-F762-4F89-B689-3622E2FE9BED}" destId="{D1E8F74B-5E04-41DD-84B2-CE676B7C5F71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AC5C03-B8CD-404B-BFC8-A8560EEE24FD}">
      <dsp:nvSpPr>
        <dsp:cNvPr id="0" name=""/>
        <dsp:cNvSpPr/>
      </dsp:nvSpPr>
      <dsp:spPr>
        <a:xfrm>
          <a:off x="0" y="553447"/>
          <a:ext cx="6984776" cy="737929"/>
        </a:xfrm>
        <a:prstGeom prst="notchedRightArrow">
          <a:avLst/>
        </a:prstGeom>
        <a:solidFill>
          <a:srgbClr val="CCDDE8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5621B8-4045-452A-B8F0-52C1B20FA230}">
      <dsp:nvSpPr>
        <dsp:cNvPr id="0" name=""/>
        <dsp:cNvSpPr/>
      </dsp:nvSpPr>
      <dsp:spPr>
        <a:xfrm>
          <a:off x="3069" y="0"/>
          <a:ext cx="2025857" cy="737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b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yesterday</a:t>
          </a:r>
          <a:endParaRPr lang="ru-RU" sz="2600" kern="1200" dirty="0"/>
        </a:p>
      </dsp:txBody>
      <dsp:txXfrm>
        <a:off x="3069" y="0"/>
        <a:ext cx="2025857" cy="737929"/>
      </dsp:txXfrm>
    </dsp:sp>
    <dsp:sp modelId="{BC7662B4-8366-4C4A-93F4-AD45ED0339A7}">
      <dsp:nvSpPr>
        <dsp:cNvPr id="0" name=""/>
        <dsp:cNvSpPr/>
      </dsp:nvSpPr>
      <dsp:spPr>
        <a:xfrm>
          <a:off x="923757" y="830170"/>
          <a:ext cx="184482" cy="1844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3BC298-5A82-4C6D-B4F1-6E9C01CA997C}">
      <dsp:nvSpPr>
        <dsp:cNvPr id="0" name=""/>
        <dsp:cNvSpPr/>
      </dsp:nvSpPr>
      <dsp:spPr>
        <a:xfrm>
          <a:off x="2130220" y="1106894"/>
          <a:ext cx="2025857" cy="737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t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today</a:t>
          </a:r>
          <a:endParaRPr lang="ru-RU" sz="2600" kern="1200" dirty="0"/>
        </a:p>
      </dsp:txBody>
      <dsp:txXfrm>
        <a:off x="2130220" y="1106894"/>
        <a:ext cx="2025857" cy="737929"/>
      </dsp:txXfrm>
    </dsp:sp>
    <dsp:sp modelId="{33C4E233-48FD-4377-A56B-75722BA1CD40}">
      <dsp:nvSpPr>
        <dsp:cNvPr id="0" name=""/>
        <dsp:cNvSpPr/>
      </dsp:nvSpPr>
      <dsp:spPr>
        <a:xfrm>
          <a:off x="3052697" y="889723"/>
          <a:ext cx="184482" cy="1844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5078C8-6377-4BAB-AE57-12B7F541CA5F}">
      <dsp:nvSpPr>
        <dsp:cNvPr id="0" name=""/>
        <dsp:cNvSpPr/>
      </dsp:nvSpPr>
      <dsp:spPr>
        <a:xfrm>
          <a:off x="4257371" y="0"/>
          <a:ext cx="2025857" cy="737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b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tomorrow</a:t>
          </a:r>
          <a:endParaRPr lang="ru-RU" sz="2600" kern="1200" dirty="0"/>
        </a:p>
      </dsp:txBody>
      <dsp:txXfrm>
        <a:off x="4257371" y="0"/>
        <a:ext cx="2025857" cy="737929"/>
      </dsp:txXfrm>
    </dsp:sp>
    <dsp:sp modelId="{B5ADDEFA-707A-43A4-A370-F6C507B2A00A}">
      <dsp:nvSpPr>
        <dsp:cNvPr id="0" name=""/>
        <dsp:cNvSpPr/>
      </dsp:nvSpPr>
      <dsp:spPr>
        <a:xfrm>
          <a:off x="5178058" y="830170"/>
          <a:ext cx="184482" cy="1844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656CD22-A422-47FA-83D1-FF47C9E127F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C59C2C1-A901-4C3E-A0CF-0AD6A552085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56CD22-A422-47FA-83D1-FF47C9E127F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59C2C1-A901-4C3E-A0CF-0AD6A55208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656CD22-A422-47FA-83D1-FF47C9E127F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C59C2C1-A901-4C3E-A0CF-0AD6A55208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56CD22-A422-47FA-83D1-FF47C9E127F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59C2C1-A901-4C3E-A0CF-0AD6A55208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656CD22-A422-47FA-83D1-FF47C9E127F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C59C2C1-A901-4C3E-A0CF-0AD6A552085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56CD22-A422-47FA-83D1-FF47C9E127F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59C2C1-A901-4C3E-A0CF-0AD6A55208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56CD22-A422-47FA-83D1-FF47C9E127F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59C2C1-A901-4C3E-A0CF-0AD6A55208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56CD22-A422-47FA-83D1-FF47C9E127F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59C2C1-A901-4C3E-A0CF-0AD6A55208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656CD22-A422-47FA-83D1-FF47C9E127F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59C2C1-A901-4C3E-A0CF-0AD6A55208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56CD22-A422-47FA-83D1-FF47C9E127F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59C2C1-A901-4C3E-A0CF-0AD6A55208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56CD22-A422-47FA-83D1-FF47C9E127F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59C2C1-A901-4C3E-A0CF-0AD6A552085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656CD22-A422-47FA-83D1-FF47C9E127F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C59C2C1-A901-4C3E-A0CF-0AD6A552085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/>
          <a:lstStyle/>
          <a:p>
            <a:r>
              <a:rPr lang="es-ES" dirty="0" smtClean="0"/>
              <a:t>PRESENT SIMPLE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484784"/>
            <a:ext cx="6400800" cy="4200872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sz="2800" b="1" dirty="0" smtClean="0"/>
              <a:t>НАСТОЯЩЕЕ ПРОСТОЕ ВРЕМЯ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Преподаватель</a:t>
            </a:r>
          </a:p>
          <a:p>
            <a:r>
              <a:rPr lang="ru-RU" sz="2800" b="1" dirty="0" smtClean="0"/>
              <a:t> по английскому </a:t>
            </a:r>
            <a:r>
              <a:rPr lang="ru-RU" sz="2800" b="1" smtClean="0"/>
              <a:t>языку ВКК</a:t>
            </a:r>
          </a:p>
          <a:p>
            <a:r>
              <a:rPr lang="ru-RU" sz="2800" b="1" smtClean="0"/>
              <a:t> </a:t>
            </a:r>
            <a:r>
              <a:rPr lang="ru-RU" sz="2800" b="1" dirty="0" smtClean="0"/>
              <a:t>Нечаева С.О.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33998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100392" cy="6858000"/>
          </a:xfrm>
        </p:spPr>
      </p:pic>
    </p:spTree>
    <p:extLst>
      <p:ext uri="{BB962C8B-B14F-4D97-AF65-F5344CB8AC3E}">
        <p14:creationId xmlns:p14="http://schemas.microsoft.com/office/powerpoint/2010/main" val="438107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r>
              <a:rPr lang="es-ES" dirty="0" smtClean="0"/>
              <a:t>1-HE .............. TENNIS</a:t>
            </a:r>
            <a:br>
              <a:rPr lang="es-ES" dirty="0" smtClean="0"/>
            </a:br>
            <a:r>
              <a:rPr lang="es-ES" dirty="0" smtClean="0"/>
              <a:t>2-THEY ..........  TENNIS</a:t>
            </a:r>
            <a:br>
              <a:rPr lang="es-ES" dirty="0" smtClean="0"/>
            </a:br>
            <a:r>
              <a:rPr lang="es-ES" dirty="0" smtClean="0"/>
              <a:t>3-SHE...............TENNIS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653136"/>
            <a:ext cx="2980113" cy="197427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49" y="4653136"/>
            <a:ext cx="2769741" cy="18728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501008"/>
            <a:ext cx="1976011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29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r>
              <a:rPr lang="es-ES" sz="3200" dirty="0" smtClean="0"/>
              <a:t>1-HE PLAY</a:t>
            </a:r>
            <a:r>
              <a:rPr lang="es-ES" sz="3200" dirty="0" smtClean="0">
                <a:solidFill>
                  <a:srgbClr val="FF0000"/>
                </a:solidFill>
              </a:rPr>
              <a:t>S</a:t>
            </a:r>
            <a:r>
              <a:rPr lang="es-ES" sz="3200" dirty="0" smtClean="0"/>
              <a:t> TENNIS</a:t>
            </a:r>
            <a:br>
              <a:rPr lang="es-ES" sz="3200" dirty="0" smtClean="0"/>
            </a:br>
            <a:r>
              <a:rPr lang="es-ES" sz="3200" dirty="0" smtClean="0"/>
              <a:t>2-THEY PLAY  TENNIS</a:t>
            </a:r>
            <a:br>
              <a:rPr lang="es-ES" sz="3200" dirty="0" smtClean="0"/>
            </a:br>
            <a:r>
              <a:rPr lang="es-ES" sz="3200" dirty="0" smtClean="0"/>
              <a:t>3-SHE PLAY</a:t>
            </a:r>
            <a:r>
              <a:rPr lang="es-ES" sz="3200" dirty="0" smtClean="0">
                <a:solidFill>
                  <a:srgbClr val="FF0000"/>
                </a:solidFill>
              </a:rPr>
              <a:t>S </a:t>
            </a:r>
            <a:r>
              <a:rPr lang="es-ES" sz="3200" dirty="0" smtClean="0"/>
              <a:t>TENNIS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681713"/>
            <a:ext cx="2980113" cy="197427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83142"/>
            <a:ext cx="2769741" cy="18728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731" y="3645024"/>
            <a:ext cx="1976011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54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1</a:t>
            </a:r>
            <a:r>
              <a:rPr lang="ru-RU" dirty="0" smtClean="0"/>
              <a:t>.</a:t>
            </a:r>
            <a:r>
              <a:rPr lang="es-ES" dirty="0" smtClean="0"/>
              <a:t>SHE............ICE CREAM.</a:t>
            </a:r>
            <a:br>
              <a:rPr lang="es-ES" dirty="0" smtClean="0"/>
            </a:br>
            <a:r>
              <a:rPr lang="es-ES" dirty="0" smtClean="0"/>
              <a:t>2</a:t>
            </a:r>
            <a:r>
              <a:rPr lang="ru-RU" dirty="0" smtClean="0"/>
              <a:t>.</a:t>
            </a:r>
            <a:r>
              <a:rPr lang="es-ES" dirty="0" smtClean="0"/>
              <a:t>SHE................PORRIDGE.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320592"/>
            <a:ext cx="2788920" cy="18578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266092"/>
            <a:ext cx="3059832" cy="191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69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1</a:t>
            </a:r>
            <a:r>
              <a:rPr lang="ru-RU" dirty="0"/>
              <a:t>.</a:t>
            </a:r>
            <a:r>
              <a:rPr lang="es-ES" dirty="0" smtClean="0"/>
              <a:t>SHE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LIK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</a:t>
            </a:r>
            <a:r>
              <a:rPr lang="es-ES" dirty="0" smtClean="0">
                <a:solidFill>
                  <a:srgbClr val="FF0000"/>
                </a:solidFill>
              </a:rPr>
              <a:t>S</a:t>
            </a:r>
            <a:r>
              <a:rPr lang="es-ES" dirty="0" smtClean="0"/>
              <a:t> ICE CREAM.</a:t>
            </a:r>
            <a:br>
              <a:rPr lang="es-ES" dirty="0" smtClean="0"/>
            </a:br>
            <a:r>
              <a:rPr lang="es-ES" dirty="0" smtClean="0"/>
              <a:t>2</a:t>
            </a:r>
            <a:r>
              <a:rPr lang="ru-RU" dirty="0" smtClean="0"/>
              <a:t>.</a:t>
            </a:r>
            <a:r>
              <a:rPr lang="es-ES" dirty="0" smtClean="0"/>
              <a:t>SHE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DO</a:t>
            </a:r>
            <a:r>
              <a:rPr lang="es-ES" dirty="0" smtClean="0">
                <a:solidFill>
                  <a:srgbClr val="FF0000"/>
                </a:solidFill>
              </a:rPr>
              <a:t>ES</a:t>
            </a:r>
            <a:r>
              <a:rPr lang="es-ES" dirty="0" smtClean="0">
                <a:solidFill>
                  <a:srgbClr val="0070C0"/>
                </a:solidFill>
              </a:rPr>
              <a:t>N´T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LIKE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smtClean="0"/>
              <a:t>PORRIDGE.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266092"/>
            <a:ext cx="2788920" cy="18578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266092"/>
            <a:ext cx="3059832" cy="191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63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es-ES" dirty="0" smtClean="0"/>
              <a:t>1</a:t>
            </a:r>
            <a:r>
              <a:rPr lang="ru-RU" dirty="0" smtClean="0"/>
              <a:t>.</a:t>
            </a:r>
            <a:r>
              <a:rPr lang="es-ES" dirty="0" smtClean="0"/>
              <a:t>Luntik walk.</a:t>
            </a:r>
            <a:br>
              <a:rPr lang="es-ES" dirty="0" smtClean="0"/>
            </a:br>
            <a:r>
              <a:rPr lang="es-ES" dirty="0" smtClean="0"/>
              <a:t>2</a:t>
            </a:r>
            <a:r>
              <a:rPr lang="ru-RU" dirty="0" smtClean="0"/>
              <a:t>.</a:t>
            </a:r>
            <a:r>
              <a:rPr lang="es-ES" dirty="0" smtClean="0"/>
              <a:t>Luntik don´t sing.He draws.</a:t>
            </a:r>
            <a:br>
              <a:rPr lang="es-ES" dirty="0" smtClean="0"/>
            </a:br>
            <a:r>
              <a:rPr lang="es-ES" dirty="0" smtClean="0"/>
              <a:t>3</a:t>
            </a:r>
            <a:r>
              <a:rPr lang="ru-RU" dirty="0" smtClean="0"/>
              <a:t>.</a:t>
            </a:r>
            <a:r>
              <a:rPr lang="es-ES" dirty="0" smtClean="0"/>
              <a:t>We like ice cream.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149080"/>
            <a:ext cx="2373284" cy="209480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2448272" cy="20949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77072"/>
            <a:ext cx="2952328" cy="209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02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1</a:t>
            </a:r>
            <a:r>
              <a:rPr lang="ru-RU" dirty="0" smtClean="0"/>
              <a:t>.</a:t>
            </a:r>
            <a:r>
              <a:rPr lang="es-ES" dirty="0" smtClean="0"/>
              <a:t>Luntik walk</a:t>
            </a:r>
            <a:r>
              <a:rPr lang="es-ES" dirty="0" smtClean="0">
                <a:solidFill>
                  <a:srgbClr val="FF0000"/>
                </a:solidFill>
              </a:rPr>
              <a:t>s</a:t>
            </a:r>
            <a:r>
              <a:rPr lang="es-ES" dirty="0" smtClean="0"/>
              <a:t>.</a:t>
            </a:r>
            <a:br>
              <a:rPr lang="es-ES" dirty="0" smtClean="0"/>
            </a:br>
            <a:r>
              <a:rPr lang="es-ES" dirty="0" smtClean="0"/>
              <a:t>2</a:t>
            </a:r>
            <a:r>
              <a:rPr lang="ru-RU" dirty="0" smtClean="0"/>
              <a:t>.</a:t>
            </a:r>
            <a:r>
              <a:rPr lang="es-ES" dirty="0" smtClean="0"/>
              <a:t>Luntik do</a:t>
            </a:r>
            <a:r>
              <a:rPr lang="es-ES" dirty="0" smtClean="0">
                <a:solidFill>
                  <a:srgbClr val="FF0000"/>
                </a:solidFill>
              </a:rPr>
              <a:t>es</a:t>
            </a:r>
            <a:r>
              <a:rPr lang="es-ES" dirty="0" smtClean="0"/>
              <a:t>n´t sing.He draws.</a:t>
            </a:r>
            <a:br>
              <a:rPr lang="es-ES" dirty="0" smtClean="0"/>
            </a:br>
            <a:r>
              <a:rPr lang="es-ES" dirty="0" smtClean="0"/>
              <a:t>3</a:t>
            </a:r>
            <a:r>
              <a:rPr lang="ru-RU" dirty="0" smtClean="0"/>
              <a:t>.</a:t>
            </a:r>
            <a:r>
              <a:rPr lang="es-ES" dirty="0" smtClean="0"/>
              <a:t>We like ice cream.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077233"/>
            <a:ext cx="2373284" cy="209480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7072"/>
            <a:ext cx="2448272" cy="20949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77072"/>
            <a:ext cx="2952328" cy="209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7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PRESENT SIMPLE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PRESENT SIMPLE </a:t>
            </a:r>
            <a:r>
              <a:rPr lang="ru-RU" dirty="0" smtClean="0"/>
              <a:t>используется в описании </a:t>
            </a:r>
            <a:r>
              <a:rPr lang="ru-RU" dirty="0" err="1" smtClean="0"/>
              <a:t>действий,которые</a:t>
            </a:r>
            <a:r>
              <a:rPr lang="ru-RU" dirty="0" smtClean="0"/>
              <a:t> происходят </a:t>
            </a:r>
            <a:r>
              <a:rPr lang="ru-RU" dirty="0" err="1" smtClean="0"/>
              <a:t>постоянно,регулярно,периодически,но</a:t>
            </a:r>
            <a:r>
              <a:rPr lang="ru-RU" dirty="0" smtClean="0"/>
              <a:t> не привязаны к моменту речи.</a:t>
            </a:r>
          </a:p>
          <a:p>
            <a:r>
              <a:rPr lang="ru-RU" dirty="0" smtClean="0"/>
              <a:t>Употребление </a:t>
            </a:r>
            <a:r>
              <a:rPr lang="es-ES" dirty="0">
                <a:solidFill>
                  <a:srgbClr val="FF0000"/>
                </a:solidFill>
              </a:rPr>
              <a:t>PRESENT SIMPLE </a:t>
            </a:r>
            <a:r>
              <a:rPr lang="ru-RU" dirty="0" smtClean="0"/>
              <a:t>уместно тогда, когда мы говорим о ежедневных действиях, достоверно известных фактах или расписании.</a:t>
            </a: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809536665"/>
              </p:ext>
            </p:extLst>
          </p:nvPr>
        </p:nvGraphicFramePr>
        <p:xfrm>
          <a:off x="2123728" y="5229200"/>
          <a:ext cx="4344144" cy="1527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150884151"/>
              </p:ext>
            </p:extLst>
          </p:nvPr>
        </p:nvGraphicFramePr>
        <p:xfrm>
          <a:off x="971600" y="4941168"/>
          <a:ext cx="6984776" cy="1844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37426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7239000" cy="6123080"/>
          </a:xfrm>
        </p:spPr>
        <p:txBody>
          <a:bodyPr/>
          <a:lstStyle/>
          <a:p>
            <a:r>
              <a:rPr lang="es-ES" dirty="0" smtClean="0"/>
              <a:t>I get up at 7 o</a:t>
            </a:r>
            <a:r>
              <a:rPr lang="es-ES" b="1" dirty="0" smtClean="0">
                <a:solidFill>
                  <a:srgbClr val="7030A0"/>
                </a:solidFill>
              </a:rPr>
              <a:t>´</a:t>
            </a:r>
            <a:r>
              <a:rPr lang="es-ES" dirty="0" smtClean="0"/>
              <a:t>clock every day.</a:t>
            </a:r>
          </a:p>
          <a:p>
            <a:endParaRPr lang="es-ES" dirty="0"/>
          </a:p>
          <a:p>
            <a:endParaRPr lang="es-ES" b="1" dirty="0" smtClean="0"/>
          </a:p>
          <a:p>
            <a:endParaRPr lang="es-ES" dirty="0" smtClean="0"/>
          </a:p>
          <a:p>
            <a:r>
              <a:rPr lang="es-ES" dirty="0" smtClean="0"/>
              <a:t>The sun rises in the east.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The train arrives at 6.30 on Sundays.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316" y="2276872"/>
            <a:ext cx="2053816" cy="16576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859288"/>
            <a:ext cx="2808312" cy="187220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24439"/>
            <a:ext cx="2160240" cy="153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138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POSITIVE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2248972"/>
              </p:ext>
            </p:extLst>
          </p:nvPr>
        </p:nvGraphicFramePr>
        <p:xfrm>
          <a:off x="755576" y="1614408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SUBJECT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VERB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TENNIS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YOU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FOOTBALL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WE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BASKETBALL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THEY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HOCKEY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HE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THE DRUM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SHE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THE VIOLIN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IT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PLAY</a:t>
                      </a:r>
                      <a:r>
                        <a:rPr lang="pt-PT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WITH A BALL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581128"/>
            <a:ext cx="2088664" cy="194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95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7848872" cy="6195088"/>
          </a:xfrm>
        </p:spPr>
        <p:txBody>
          <a:bodyPr/>
          <a:lstStyle/>
          <a:p>
            <a:r>
              <a:rPr lang="ru-RU" dirty="0" smtClean="0"/>
              <a:t>В </a:t>
            </a:r>
            <a:r>
              <a:rPr lang="es-ES" dirty="0" smtClean="0">
                <a:solidFill>
                  <a:srgbClr val="FF0000"/>
                </a:solidFill>
              </a:rPr>
              <a:t>PRESENT SIMPLE</a:t>
            </a:r>
            <a:r>
              <a:rPr lang="pt-PT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часто употребляются следующие маркеры времени:</a:t>
            </a:r>
            <a:endParaRPr lang="es-ES" dirty="0" smtClean="0"/>
          </a:p>
          <a:p>
            <a:endParaRPr lang="ru-RU" dirty="0" smtClean="0"/>
          </a:p>
          <a:p>
            <a:r>
              <a:rPr lang="es-ES" i="1" dirty="0" smtClean="0">
                <a:solidFill>
                  <a:srgbClr val="006600"/>
                </a:solidFill>
              </a:rPr>
              <a:t>Always</a:t>
            </a:r>
            <a:r>
              <a:rPr lang="es-ES" i="1" dirty="0" smtClean="0"/>
              <a:t>-</a:t>
            </a:r>
            <a:r>
              <a:rPr lang="ru-RU" i="1" dirty="0" smtClean="0"/>
              <a:t>Всегда</a:t>
            </a:r>
          </a:p>
          <a:p>
            <a:r>
              <a:rPr lang="es-ES" i="1" dirty="0" smtClean="0">
                <a:solidFill>
                  <a:srgbClr val="006600"/>
                </a:solidFill>
              </a:rPr>
              <a:t>Often</a:t>
            </a:r>
            <a:r>
              <a:rPr lang="es-ES" i="1" dirty="0" smtClean="0"/>
              <a:t>-</a:t>
            </a:r>
            <a:r>
              <a:rPr lang="ru-RU" i="1" dirty="0" smtClean="0"/>
              <a:t>Часто</a:t>
            </a:r>
          </a:p>
          <a:p>
            <a:r>
              <a:rPr lang="es-ES" i="1" dirty="0" smtClean="0">
                <a:solidFill>
                  <a:srgbClr val="006600"/>
                </a:solidFill>
              </a:rPr>
              <a:t>Sometimes</a:t>
            </a:r>
            <a:r>
              <a:rPr lang="es-ES" i="1" dirty="0" smtClean="0"/>
              <a:t>-</a:t>
            </a:r>
            <a:r>
              <a:rPr lang="ru-RU" i="1" dirty="0" smtClean="0"/>
              <a:t>Иногда</a:t>
            </a:r>
          </a:p>
          <a:p>
            <a:r>
              <a:rPr lang="es-ES" i="1" dirty="0" smtClean="0">
                <a:solidFill>
                  <a:srgbClr val="006600"/>
                </a:solidFill>
              </a:rPr>
              <a:t>Usually</a:t>
            </a:r>
            <a:r>
              <a:rPr lang="es-ES" i="1" dirty="0" smtClean="0"/>
              <a:t>-</a:t>
            </a:r>
            <a:r>
              <a:rPr lang="ru-RU" i="1" dirty="0" smtClean="0"/>
              <a:t>Обычно</a:t>
            </a:r>
          </a:p>
          <a:p>
            <a:r>
              <a:rPr lang="es-ES" i="1" dirty="0" smtClean="0">
                <a:solidFill>
                  <a:srgbClr val="006600"/>
                </a:solidFill>
              </a:rPr>
              <a:t>Seldom</a:t>
            </a:r>
            <a:r>
              <a:rPr lang="es-ES" i="1" dirty="0" smtClean="0"/>
              <a:t>-</a:t>
            </a:r>
            <a:r>
              <a:rPr lang="ru-RU" i="1" dirty="0" smtClean="0"/>
              <a:t>Редко</a:t>
            </a:r>
          </a:p>
          <a:p>
            <a:r>
              <a:rPr lang="es-ES" i="1" dirty="0" smtClean="0">
                <a:solidFill>
                  <a:srgbClr val="006600"/>
                </a:solidFill>
              </a:rPr>
              <a:t>Every day-</a:t>
            </a:r>
            <a:r>
              <a:rPr lang="ru-RU" i="1" dirty="0" smtClean="0"/>
              <a:t>Каждый день</a:t>
            </a:r>
          </a:p>
          <a:p>
            <a:r>
              <a:rPr lang="es-ES" i="1" dirty="0" smtClean="0">
                <a:solidFill>
                  <a:srgbClr val="006600"/>
                </a:solidFill>
              </a:rPr>
              <a:t>Every month-</a:t>
            </a:r>
            <a:r>
              <a:rPr lang="ru-RU" i="1" dirty="0" smtClean="0"/>
              <a:t>Каждый месяц</a:t>
            </a:r>
          </a:p>
          <a:p>
            <a:r>
              <a:rPr lang="es-ES" i="1" dirty="0" smtClean="0">
                <a:solidFill>
                  <a:srgbClr val="006600"/>
                </a:solidFill>
              </a:rPr>
              <a:t>Every year-</a:t>
            </a:r>
            <a:r>
              <a:rPr lang="ru-RU" i="1" dirty="0" smtClean="0"/>
              <a:t>Каждый год</a:t>
            </a:r>
          </a:p>
          <a:p>
            <a:r>
              <a:rPr lang="ru-RU" i="1" dirty="0" smtClean="0"/>
              <a:t>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419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POSITIVE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6216487"/>
              </p:ext>
            </p:extLst>
          </p:nvPr>
        </p:nvGraphicFramePr>
        <p:xfrm>
          <a:off x="755576" y="1614408"/>
          <a:ext cx="822960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SUBJECT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VERB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I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i="1" dirty="0" smtClean="0"/>
                        <a:t>ALWAYS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TENNIS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ON SUNDAYS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YOU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i="1" dirty="0" smtClean="0"/>
                        <a:t>USUALLY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FOOTBALL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ON TUESDAYS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WE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i="1" dirty="0" smtClean="0"/>
                        <a:t>OFTEN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BASKETBALL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ON WEDNESDAYS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THEY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i="1" dirty="0" smtClean="0"/>
                        <a:t>SOMETIMES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HOCKEY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ON THURSDAYS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HE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i="1" dirty="0" smtClean="0"/>
                        <a:t>SELDOM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THE DRUM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ON FRIDAYS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SHE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i="1" dirty="0" smtClean="0"/>
                        <a:t>NEVER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THE VIOLIN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IN THE EVENINGS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 smtClean="0"/>
                        <a:t>IT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i="1" dirty="0" smtClean="0"/>
                        <a:t>RARELY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PLAY</a:t>
                      </a:r>
                      <a:r>
                        <a:rPr lang="pt-PT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WITH A BALL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943" y="-22448"/>
            <a:ext cx="1728624" cy="161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83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NEGATIVE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0600172"/>
              </p:ext>
            </p:extLst>
          </p:nvPr>
        </p:nvGraphicFramePr>
        <p:xfrm>
          <a:off x="755576" y="1614408"/>
          <a:ext cx="822960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SUBJECT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AUX.VERB</a:t>
                      </a:r>
                      <a:r>
                        <a:rPr lang="ru-RU" dirty="0" smtClean="0"/>
                        <a:t>+</a:t>
                      </a:r>
                      <a:endParaRPr lang="es-ES" dirty="0" smtClean="0"/>
                    </a:p>
                    <a:p>
                      <a:r>
                        <a:rPr lang="es-ES" dirty="0" smtClean="0"/>
                        <a:t>not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VERB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I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DO </a:t>
                      </a:r>
                      <a:r>
                        <a:rPr lang="es-ES" b="1" i="0" dirty="0" smtClean="0">
                          <a:solidFill>
                            <a:srgbClr val="00B0F0"/>
                          </a:solidFill>
                        </a:rPr>
                        <a:t>NOT</a:t>
                      </a:r>
                      <a:endParaRPr lang="ru-RU" b="1" i="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TENNIS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ON SUNDAYS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YOU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DO </a:t>
                      </a:r>
                      <a:r>
                        <a:rPr lang="es-ES" b="1" i="0" dirty="0" smtClean="0">
                          <a:solidFill>
                            <a:srgbClr val="00B0F0"/>
                          </a:solidFill>
                        </a:rPr>
                        <a:t>NOT</a:t>
                      </a:r>
                      <a:endParaRPr lang="ru-RU" b="1" i="0" dirty="0" smtClean="0">
                        <a:solidFill>
                          <a:srgbClr val="00B0F0"/>
                        </a:solidFill>
                      </a:endParaRPr>
                    </a:p>
                    <a:p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FOOTBALL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ON TUESDAYS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WE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DO </a:t>
                      </a:r>
                      <a:r>
                        <a:rPr lang="es-ES" b="1" i="0" dirty="0" smtClean="0">
                          <a:solidFill>
                            <a:srgbClr val="00B0F0"/>
                          </a:solidFill>
                        </a:rPr>
                        <a:t>NOT</a:t>
                      </a:r>
                      <a:endParaRPr lang="ru-RU" b="1" i="0" dirty="0" smtClean="0">
                        <a:solidFill>
                          <a:srgbClr val="00B0F0"/>
                        </a:solidFill>
                      </a:endParaRPr>
                    </a:p>
                    <a:p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BASKETBALL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ON WEDNESDAYS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THEY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DO </a:t>
                      </a:r>
                      <a:r>
                        <a:rPr lang="es-ES" b="1" i="0" dirty="0" smtClean="0">
                          <a:solidFill>
                            <a:srgbClr val="00B0F0"/>
                          </a:solidFill>
                        </a:rPr>
                        <a:t>NOT</a:t>
                      </a:r>
                      <a:endParaRPr lang="ru-RU" b="1" i="0" dirty="0" smtClean="0">
                        <a:solidFill>
                          <a:srgbClr val="00B0F0"/>
                        </a:solidFill>
                      </a:endParaRPr>
                    </a:p>
                    <a:p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HOCKEY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ON THURSDAYS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HE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DO</a:t>
                      </a:r>
                      <a:r>
                        <a:rPr lang="es-ES" b="1" i="0" dirty="0" smtClean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es-ES" b="1" i="0" dirty="0" smtClean="0">
                          <a:solidFill>
                            <a:srgbClr val="00B0F0"/>
                          </a:solidFill>
                        </a:rPr>
                        <a:t>NOT</a:t>
                      </a:r>
                      <a:endParaRPr lang="ru-RU" b="1" i="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_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THE DRUM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ON FRIDAYS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SHE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DO</a:t>
                      </a:r>
                      <a:r>
                        <a:rPr lang="es-ES" b="1" i="0" dirty="0" smtClean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es-ES" b="1" i="0" dirty="0" smtClean="0">
                          <a:solidFill>
                            <a:srgbClr val="00B0F0"/>
                          </a:solidFill>
                        </a:rPr>
                        <a:t>NOT</a:t>
                      </a:r>
                      <a:endParaRPr lang="ru-RU" b="1" i="0" dirty="0" smtClean="0">
                        <a:solidFill>
                          <a:srgbClr val="00B0F0"/>
                        </a:solidFill>
                      </a:endParaRPr>
                    </a:p>
                    <a:p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_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THE VIOLIN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IN THE EVENINGS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 smtClean="0"/>
                        <a:t>IT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DO</a:t>
                      </a:r>
                      <a:r>
                        <a:rPr lang="es-ES" b="1" i="0" dirty="0" smtClean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es-ES" b="1" i="0" dirty="0" smtClean="0">
                          <a:solidFill>
                            <a:srgbClr val="00B0F0"/>
                          </a:solidFill>
                        </a:rPr>
                        <a:t>NOT</a:t>
                      </a:r>
                      <a:endParaRPr lang="ru-RU" b="1" i="0" dirty="0" smtClean="0">
                        <a:solidFill>
                          <a:srgbClr val="00B0F0"/>
                        </a:solidFill>
                      </a:endParaRPr>
                    </a:p>
                    <a:p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PLAY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_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WITH A BALL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60647"/>
            <a:ext cx="1832494" cy="196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48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INTERROGATIVE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7186434"/>
              </p:ext>
            </p:extLst>
          </p:nvPr>
        </p:nvGraphicFramePr>
        <p:xfrm>
          <a:off x="755576" y="1614408"/>
          <a:ext cx="8229600" cy="512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AUX.VERB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 smtClean="0"/>
                        <a:t>SUBJECT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VERB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DO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0" i="0" dirty="0" smtClean="0">
                          <a:solidFill>
                            <a:schemeClr val="tx1"/>
                          </a:solidFill>
                        </a:rPr>
                        <a:t>I</a:t>
                      </a:r>
                      <a:endParaRPr lang="ru-RU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TENNIS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ON SUNDAYS</a:t>
                      </a:r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 smtClean="0">
                          <a:solidFill>
                            <a:srgbClr val="7030A0"/>
                          </a:solidFill>
                        </a:rPr>
                        <a:t>DO</a:t>
                      </a:r>
                      <a:endParaRPr lang="ru-RU" b="1" dirty="0" smtClean="0">
                        <a:solidFill>
                          <a:srgbClr val="7030A0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0" i="0" dirty="0" smtClean="0"/>
                        <a:t>YOU</a:t>
                      </a:r>
                      <a:endParaRPr lang="ru-RU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FOOTBALL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ON TUESDAYS</a:t>
                      </a:r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 smtClean="0">
                          <a:solidFill>
                            <a:srgbClr val="7030A0"/>
                          </a:solidFill>
                        </a:rPr>
                        <a:t>DO</a:t>
                      </a:r>
                      <a:endParaRPr lang="ru-RU" b="1" dirty="0" smtClean="0">
                        <a:solidFill>
                          <a:srgbClr val="7030A0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0" i="0" dirty="0" smtClean="0">
                          <a:solidFill>
                            <a:schemeClr val="tx1"/>
                          </a:solidFill>
                        </a:rPr>
                        <a:t>WE</a:t>
                      </a:r>
                      <a:endParaRPr lang="ru-RU" b="0" i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BASKETBALL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ON WEDNESDAYS</a:t>
                      </a:r>
                      <a:r>
                        <a:rPr lang="ru-RU" dirty="0" smtClean="0"/>
                        <a:t>??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 smtClean="0">
                          <a:solidFill>
                            <a:srgbClr val="7030A0"/>
                          </a:solidFill>
                        </a:rPr>
                        <a:t>DO</a:t>
                      </a:r>
                      <a:endParaRPr lang="ru-RU" b="1" dirty="0" smtClean="0">
                        <a:solidFill>
                          <a:srgbClr val="7030A0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i="0" dirty="0" smtClean="0">
                        <a:solidFill>
                          <a:srgbClr val="7030A0"/>
                        </a:solidFill>
                      </a:endParaRPr>
                    </a:p>
                    <a:p>
                      <a:r>
                        <a:rPr lang="es-ES" i="0" dirty="0" smtClean="0"/>
                        <a:t>THEY</a:t>
                      </a:r>
                      <a:endParaRPr lang="ru-RU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HOCKEY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ON THURSDAYS</a:t>
                      </a:r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 smtClean="0">
                          <a:solidFill>
                            <a:srgbClr val="7030A0"/>
                          </a:solidFill>
                        </a:rPr>
                        <a:t>DO</a:t>
                      </a:r>
                      <a:r>
                        <a:rPr lang="es-ES" b="1" dirty="0" smtClean="0">
                          <a:solidFill>
                            <a:srgbClr val="FF0000"/>
                          </a:solidFill>
                        </a:rPr>
                        <a:t>ES</a:t>
                      </a:r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0" i="0" dirty="0" smtClean="0">
                          <a:solidFill>
                            <a:schemeClr val="tx1"/>
                          </a:solidFill>
                        </a:rPr>
                        <a:t>HE</a:t>
                      </a:r>
                      <a:endParaRPr lang="ru-RU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_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THE DRUM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ON FRIDAYS</a:t>
                      </a:r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 smtClean="0">
                          <a:solidFill>
                            <a:srgbClr val="7030A0"/>
                          </a:solidFill>
                        </a:rPr>
                        <a:t>DO</a:t>
                      </a:r>
                      <a:r>
                        <a:rPr lang="es-ES" b="1" dirty="0" smtClean="0">
                          <a:solidFill>
                            <a:srgbClr val="FF0000"/>
                          </a:solidFill>
                        </a:rPr>
                        <a:t>ES</a:t>
                      </a:r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i="0" dirty="0" smtClean="0">
                        <a:solidFill>
                          <a:srgbClr val="7030A0"/>
                        </a:solidFill>
                      </a:endParaRPr>
                    </a:p>
                    <a:p>
                      <a:r>
                        <a:rPr lang="es-ES" i="0" dirty="0" smtClean="0"/>
                        <a:t>SHE</a:t>
                      </a:r>
                      <a:endParaRPr lang="ru-RU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PLAY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_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THE VIOLIN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IN THE EVENINGS</a:t>
                      </a:r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b="1" dirty="0" smtClean="0">
                          <a:solidFill>
                            <a:srgbClr val="7030A0"/>
                          </a:solidFill>
                        </a:rPr>
                        <a:t>DO</a:t>
                      </a:r>
                      <a:r>
                        <a:rPr lang="pt-PT" b="1" dirty="0" smtClean="0">
                          <a:solidFill>
                            <a:srgbClr val="FF0000"/>
                          </a:solidFill>
                        </a:rPr>
                        <a:t>ES</a:t>
                      </a:r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0" i="0" dirty="0" smtClean="0">
                          <a:solidFill>
                            <a:schemeClr val="tx1"/>
                          </a:solidFill>
                        </a:rPr>
                        <a:t>IT</a:t>
                      </a:r>
                      <a:endParaRPr lang="ru-RU" b="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PLAY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_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WITH A BALL</a:t>
                      </a:r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943" y="-22448"/>
            <a:ext cx="1728624" cy="161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4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ANSWERS   </a:t>
            </a:r>
            <a:r>
              <a:rPr lang="es-ES" sz="2800" dirty="0" smtClean="0">
                <a:solidFill>
                  <a:srgbClr val="00B0F0"/>
                </a:solidFill>
              </a:rPr>
              <a:t>DO NOT</a:t>
            </a:r>
            <a:r>
              <a:rPr lang="ru-RU" sz="2800" dirty="0">
                <a:solidFill>
                  <a:srgbClr val="00B0F0"/>
                </a:solidFill>
              </a:rPr>
              <a:t>=</a:t>
            </a:r>
            <a:r>
              <a:rPr lang="es-ES" sz="2800" dirty="0" smtClean="0">
                <a:solidFill>
                  <a:srgbClr val="00B0F0"/>
                </a:solidFill>
              </a:rPr>
              <a:t> DON´T</a:t>
            </a:r>
            <a:endParaRPr lang="ru-RU" sz="2800" dirty="0">
              <a:solidFill>
                <a:srgbClr val="00B0F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1447175"/>
              </p:ext>
            </p:extLst>
          </p:nvPr>
        </p:nvGraphicFramePr>
        <p:xfrm>
          <a:off x="374677" y="1591413"/>
          <a:ext cx="6551214" cy="4647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9103"/>
                <a:gridCol w="3832111"/>
              </a:tblGrid>
              <a:tr h="150253">
                <a:tc>
                  <a:txBody>
                    <a:bodyPr/>
                    <a:lstStyle/>
                    <a:p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542107">
                <a:tc>
                  <a:txBody>
                    <a:bodyPr/>
                    <a:lstStyle/>
                    <a:p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YES,</a:t>
                      </a:r>
                      <a:r>
                        <a:rPr lang="es-ES" b="1" i="0" baseline="0" dirty="0" smtClean="0">
                          <a:solidFill>
                            <a:srgbClr val="7030A0"/>
                          </a:solidFill>
                        </a:rPr>
                        <a:t> I DO.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NO,I</a:t>
                      </a:r>
                      <a:r>
                        <a:rPr lang="es-ES" b="1" i="0" baseline="0" dirty="0" smtClean="0">
                          <a:solidFill>
                            <a:srgbClr val="7030A0"/>
                          </a:solidFill>
                        </a:rPr>
                        <a:t> DO</a:t>
                      </a:r>
                      <a:r>
                        <a:rPr lang="es-ES" b="1" i="0" baseline="0" dirty="0" smtClean="0">
                          <a:solidFill>
                            <a:srgbClr val="0070C0"/>
                          </a:solidFill>
                        </a:rPr>
                        <a:t>N´T</a:t>
                      </a:r>
                      <a:endParaRPr lang="ru-RU" b="1" i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5230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 smtClean="0">
                          <a:solidFill>
                            <a:srgbClr val="7030A0"/>
                          </a:solidFill>
                        </a:rPr>
                        <a:t>YES,YOU</a:t>
                      </a:r>
                      <a:r>
                        <a:rPr lang="es-ES" b="1" baseline="0" dirty="0" smtClean="0">
                          <a:solidFill>
                            <a:srgbClr val="7030A0"/>
                          </a:solidFill>
                        </a:rPr>
                        <a:t> DO.</a:t>
                      </a:r>
                      <a:endParaRPr lang="ru-RU" b="1" dirty="0" smtClean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NO,YOU</a:t>
                      </a:r>
                      <a:r>
                        <a:rPr lang="es-ES" b="1" i="0" baseline="0" dirty="0" smtClean="0">
                          <a:solidFill>
                            <a:srgbClr val="7030A0"/>
                          </a:solidFill>
                        </a:rPr>
                        <a:t> DO</a:t>
                      </a:r>
                      <a:r>
                        <a:rPr lang="es-ES" b="1" i="0" baseline="0" dirty="0" smtClean="0">
                          <a:solidFill>
                            <a:srgbClr val="0070C0"/>
                          </a:solidFill>
                        </a:rPr>
                        <a:t>N´</a:t>
                      </a:r>
                      <a:r>
                        <a:rPr lang="ru-RU" b="1" i="0" baseline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s-ES" b="1" i="0" baseline="0" dirty="0" smtClean="0">
                          <a:solidFill>
                            <a:srgbClr val="0070C0"/>
                          </a:solidFill>
                        </a:rPr>
                        <a:t>T</a:t>
                      </a:r>
                      <a:endParaRPr lang="ru-RU" b="1" i="0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 smtClean="0">
                          <a:solidFill>
                            <a:srgbClr val="7030A0"/>
                          </a:solidFill>
                        </a:rPr>
                        <a:t>YES, WE DO.</a:t>
                      </a:r>
                      <a:endParaRPr lang="ru-RU" b="1" dirty="0" smtClean="0">
                        <a:solidFill>
                          <a:srgbClr val="7030A0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NO,WE</a:t>
                      </a:r>
                      <a:r>
                        <a:rPr lang="es-ES" b="1" i="0" baseline="0" dirty="0" smtClean="0">
                          <a:solidFill>
                            <a:srgbClr val="7030A0"/>
                          </a:solidFill>
                        </a:rPr>
                        <a:t> DON´T</a:t>
                      </a:r>
                      <a:endParaRPr lang="ru-RU" b="1" i="0" dirty="0" smtClean="0">
                        <a:solidFill>
                          <a:srgbClr val="7030A0"/>
                        </a:solidFill>
                      </a:endParaRPr>
                    </a:p>
                    <a:p>
                      <a:endParaRPr lang="ru-RU" i="1" dirty="0"/>
                    </a:p>
                  </a:txBody>
                  <a:tcPr/>
                </a:tc>
              </a:tr>
              <a:tr h="65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 smtClean="0">
                          <a:solidFill>
                            <a:srgbClr val="7030A0"/>
                          </a:solidFill>
                        </a:rPr>
                        <a:t>YES,</a:t>
                      </a:r>
                      <a:r>
                        <a:rPr lang="es-ES" b="1" baseline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es-ES" b="1" dirty="0" smtClean="0">
                          <a:solidFill>
                            <a:srgbClr val="7030A0"/>
                          </a:solidFill>
                        </a:rPr>
                        <a:t>THEY DO.</a:t>
                      </a:r>
                      <a:endParaRPr lang="ru-RU" b="1" dirty="0" smtClean="0">
                        <a:solidFill>
                          <a:srgbClr val="7030A0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NO,THEY</a:t>
                      </a:r>
                      <a:r>
                        <a:rPr lang="es-ES" b="1" i="0" baseline="0" dirty="0" smtClean="0">
                          <a:solidFill>
                            <a:srgbClr val="7030A0"/>
                          </a:solidFill>
                        </a:rPr>
                        <a:t> DON´T</a:t>
                      </a:r>
                      <a:endParaRPr lang="ru-RU" b="1" i="0" dirty="0" smtClean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4704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 smtClean="0">
                          <a:solidFill>
                            <a:srgbClr val="7030A0"/>
                          </a:solidFill>
                        </a:rPr>
                        <a:t>YES,HE</a:t>
                      </a:r>
                      <a:r>
                        <a:rPr lang="es-ES" b="1" baseline="0" dirty="0" smtClean="0">
                          <a:solidFill>
                            <a:srgbClr val="7030A0"/>
                          </a:solidFill>
                        </a:rPr>
                        <a:t> DO</a:t>
                      </a:r>
                      <a:r>
                        <a:rPr lang="es-ES" b="1" baseline="0" dirty="0" smtClean="0">
                          <a:solidFill>
                            <a:srgbClr val="FF0000"/>
                          </a:solidFill>
                        </a:rPr>
                        <a:t>ES.</a:t>
                      </a:r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NO,HE DO</a:t>
                      </a:r>
                      <a:r>
                        <a:rPr lang="es-ES" b="1" i="0" dirty="0" smtClean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N´T</a:t>
                      </a:r>
                      <a:endParaRPr lang="ru-RU" b="1" i="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3772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 smtClean="0">
                          <a:solidFill>
                            <a:srgbClr val="7030A0"/>
                          </a:solidFill>
                        </a:rPr>
                        <a:t>YES,SHE DO</a:t>
                      </a:r>
                      <a:r>
                        <a:rPr lang="es-ES" b="1" dirty="0" smtClean="0">
                          <a:solidFill>
                            <a:srgbClr val="FF0000"/>
                          </a:solidFill>
                        </a:rPr>
                        <a:t>ES.</a:t>
                      </a:r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NO,SHE DO</a:t>
                      </a:r>
                      <a:r>
                        <a:rPr lang="es-ES" b="1" i="0" dirty="0" smtClean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N´T</a:t>
                      </a:r>
                      <a:endParaRPr lang="ru-RU" b="1" i="0" dirty="0" smtClean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3132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dirty="0" smtClean="0">
                          <a:solidFill>
                            <a:srgbClr val="7030A0"/>
                          </a:solidFill>
                        </a:rPr>
                        <a:t>YES,IT</a:t>
                      </a:r>
                      <a:r>
                        <a:rPr lang="es-ES" b="1" baseline="0" dirty="0" smtClean="0">
                          <a:solidFill>
                            <a:srgbClr val="7030A0"/>
                          </a:solidFill>
                        </a:rPr>
                        <a:t> DO</a:t>
                      </a:r>
                      <a:r>
                        <a:rPr lang="es-ES" b="1" baseline="0" dirty="0" smtClean="0">
                          <a:solidFill>
                            <a:srgbClr val="FF0000"/>
                          </a:solidFill>
                        </a:rPr>
                        <a:t>ES.</a:t>
                      </a:r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NO,IT DO</a:t>
                      </a:r>
                      <a:r>
                        <a:rPr lang="es-ES" b="1" i="0" dirty="0" smtClean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es-ES" b="1" i="0" dirty="0" smtClean="0">
                          <a:solidFill>
                            <a:srgbClr val="7030A0"/>
                          </a:solidFill>
                        </a:rPr>
                        <a:t>N´T</a:t>
                      </a:r>
                      <a:endParaRPr lang="ru-RU" b="1" i="0" dirty="0" smtClean="0">
                        <a:solidFill>
                          <a:srgbClr val="7030A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943" y="-22448"/>
            <a:ext cx="1728624" cy="161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77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195</TotalTime>
  <Words>391</Words>
  <Application>Microsoft Office PowerPoint</Application>
  <PresentationFormat>Экран (4:3)</PresentationFormat>
  <Paragraphs>202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PRESENT SIMPLE</vt:lpstr>
      <vt:lpstr>PRESENT SIMPLE</vt:lpstr>
      <vt:lpstr>Презентация PowerPoint</vt:lpstr>
      <vt:lpstr>POSITIVE</vt:lpstr>
      <vt:lpstr>Презентация PowerPoint</vt:lpstr>
      <vt:lpstr>POSITIVE</vt:lpstr>
      <vt:lpstr>NEGATIVE</vt:lpstr>
      <vt:lpstr>INTERROGATIVE</vt:lpstr>
      <vt:lpstr>ANSWERS   DO NOT= DON´T</vt:lpstr>
      <vt:lpstr>Презентация PowerPoint</vt:lpstr>
      <vt:lpstr>1-HE .............. TENNIS 2-THEY ..........  TENNIS 3-SHE...............TENNIS</vt:lpstr>
      <vt:lpstr>1-HE PLAYS TENNIS 2-THEY PLAY  TENNIS 3-SHE PLAYS TENNIS</vt:lpstr>
      <vt:lpstr>1.SHE............ICE CREAM. 2.SHE................PORRIDGE.</vt:lpstr>
      <vt:lpstr>1.SHE LIKES ICE CREAM. 2.SHE DOESN´T LIKE PORRIDGE.</vt:lpstr>
      <vt:lpstr>1.Luntik walk. 2.Luntik don´t sing.He draws. 3.We like ice cream.</vt:lpstr>
      <vt:lpstr>1.Luntik walks. 2.Luntik doesn´t sing.He draws. 3.We like ice cream.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</dc:title>
  <dc:creator>1</dc:creator>
  <cp:lastModifiedBy>1</cp:lastModifiedBy>
  <cp:revision>21</cp:revision>
  <dcterms:created xsi:type="dcterms:W3CDTF">2020-04-07T17:39:03Z</dcterms:created>
  <dcterms:modified xsi:type="dcterms:W3CDTF">2020-04-08T17:19:13Z</dcterms:modified>
</cp:coreProperties>
</file>