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bg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45D36-E980-4F29-BFA7-70E6F2D93123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1A58D-CD73-470F-AA7A-66223A89B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76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1A58D-CD73-470F-AA7A-66223A89BEF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18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ard\AppData\Local\Microsoft\Windows\Temporary Internet Files\Content.IE5\3FZZ6PB7\440px-Army-2016_(2016-09-02)_-_2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8064896" cy="851520"/>
          </a:xfrm>
        </p:spPr>
        <p:txBody>
          <a:bodyPr>
            <a:normAutofit/>
          </a:bodyPr>
          <a:lstStyle/>
          <a:p>
            <a:r>
              <a:rPr lang="ru-RU" dirty="0"/>
              <a:t>Кто нас защищает?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325881" y="666935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3203847" y="5552658"/>
            <a:ext cx="5835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Агния </a:t>
            </a:r>
            <a:r>
              <a:rPr lang="ru-RU" dirty="0" err="1" smtClean="0">
                <a:solidFill>
                  <a:schemeClr val="bg1"/>
                </a:solidFill>
              </a:rPr>
              <a:t>Вард</a:t>
            </a:r>
            <a:r>
              <a:rPr lang="ru-RU" dirty="0" smtClean="0">
                <a:solidFill>
                  <a:schemeClr val="bg1"/>
                </a:solidFill>
              </a:rPr>
              <a:t> 3б класс СШ </a:t>
            </a:r>
            <a:r>
              <a:rPr lang="ru-RU" dirty="0" err="1" smtClean="0">
                <a:solidFill>
                  <a:schemeClr val="bg1"/>
                </a:solidFill>
              </a:rPr>
              <a:t>а.Старобжегокай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804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6" name="Picture 8" descr="C:\Users\Ward\AppData\Local\Microsoft\Windows\Temporary Internet Files\Content.IE5\K1BSIPJK\800px-MT-12_Lutsk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29752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60648"/>
            <a:ext cx="59766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 каждой стране есть армия. Это специальная организация, призванная защищать государство от вторжения врагов или </a:t>
            </a:r>
            <a:r>
              <a:rPr lang="ru-RU" b="1" dirty="0" err="1">
                <a:solidFill>
                  <a:schemeClr val="bg1"/>
                </a:solidFill>
              </a:rPr>
              <a:t>террористов.Армия</a:t>
            </a:r>
            <a:r>
              <a:rPr lang="ru-RU" b="1" dirty="0">
                <a:solidFill>
                  <a:schemeClr val="bg1"/>
                </a:solidFill>
              </a:rPr>
              <a:t> состоит из разного рода военных войск. Вооружённые силы делят на три основные </a:t>
            </a:r>
            <a:r>
              <a:rPr lang="ru-RU" b="1" dirty="0" err="1">
                <a:solidFill>
                  <a:schemeClr val="bg1"/>
                </a:solidFill>
              </a:rPr>
              <a:t>группы:Сухопутные</a:t>
            </a:r>
            <a:r>
              <a:rPr lang="ru-RU" b="1" dirty="0">
                <a:solidFill>
                  <a:schemeClr val="bg1"/>
                </a:solidFill>
              </a:rPr>
              <a:t> или наземные войска стоят на защите суши. Их главная задача — не дать врагу продвинуться вглубь </a:t>
            </a:r>
            <a:r>
              <a:rPr lang="ru-RU" b="1" dirty="0" err="1">
                <a:solidFill>
                  <a:schemeClr val="bg1"/>
                </a:solidFill>
              </a:rPr>
              <a:t>территории.Военно</a:t>
            </a:r>
            <a:r>
              <a:rPr lang="ru-RU" b="1" dirty="0">
                <a:solidFill>
                  <a:schemeClr val="bg1"/>
                </a:solidFill>
              </a:rPr>
              <a:t>-воздушные силы охраняют небесный простор. Это главные помощники сухопутных войск, которые разят противника с </a:t>
            </a:r>
            <a:r>
              <a:rPr lang="ru-RU" b="1" dirty="0" err="1">
                <a:solidFill>
                  <a:schemeClr val="bg1"/>
                </a:solidFill>
              </a:rPr>
              <a:t>неба.Военно</a:t>
            </a:r>
            <a:r>
              <a:rPr lang="ru-RU" b="1" dirty="0">
                <a:solidFill>
                  <a:schemeClr val="bg1"/>
                </a:solidFill>
              </a:rPr>
              <a:t>-морские силы защищают водные просторы страны. Они охраняют государство там, где сухопутные войска бессильны, </a:t>
            </a:r>
            <a:r>
              <a:rPr lang="ru-RU" b="1" dirty="0" smtClean="0">
                <a:solidFill>
                  <a:schemeClr val="bg1"/>
                </a:solidFill>
              </a:rPr>
              <a:t>—на море.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5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Ward\AppData\Local\Microsoft\Windows\Temporary Internet Files\Content.IE5\3FZZ6PB7\14287301441-5d340caf1d-o-4455262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548680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Все воины — солдаты, матросы, лётчики — являются защитниками своего Отечества. В мирное время они изучают военную технику, проводят боевые учения, чтобы в случае опасности встать на защиту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335299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Ward\AppData\Local\Microsoft\Windows\Temporary Internet Files\Content.IE5\BQG1G7PO\amerikanskii-tank-piar-0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Спецназ — особое подразделение, которое ведёт борьбу с террористами. Это очень опасная работа, которая требует от людей большой выдержки, самообладания, прекрасной физической подготовки, способности быстро реагировать в сложной ситуации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546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Ward\AppData\Local\Microsoft\Windows\Temporary Internet Files\Content.IE5\6GPNQV2N\aux-head-1551726176-vilicyja_36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6858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ПолицияЖители</a:t>
            </a:r>
            <a:r>
              <a:rPr lang="ru-RU" dirty="0">
                <a:solidFill>
                  <a:schemeClr val="bg1"/>
                </a:solidFill>
              </a:rPr>
              <a:t> любой страны должны жить по закону и соблюдать в обществе порядок. Контролирует порядок в населённых пунктах полиция — государственная служба, которая создана специально для защиты прав и свобод граждан, их жизни и здоровья, для противодействия </a:t>
            </a:r>
            <a:r>
              <a:rPr lang="ru-RU" dirty="0" err="1">
                <a:solidFill>
                  <a:schemeClr val="bg1"/>
                </a:solidFill>
              </a:rPr>
              <a:t>преступности.В</a:t>
            </a:r>
            <a:r>
              <a:rPr lang="ru-RU" dirty="0">
                <a:solidFill>
                  <a:schemeClr val="bg1"/>
                </a:solidFill>
              </a:rPr>
              <a:t> 1715 году русский царь Пётр I учредил Главную полицию, которая следила за порядком в городах. Со временем роль полиции в обществе все более возрастала. В наши дни полиция не только следит за порядком на улицах городов, но и раскрывает преступления, борется с распространением наркотиков, экономическими преступлениями и многими другими опасными явлениями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53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Ward\AppData\Local\Microsoft\Windows\Temporary Internet Files\Content.IE5\3FZZ6PB7\fil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2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Пожарная </a:t>
            </a:r>
            <a:r>
              <a:rPr lang="ru-RU" dirty="0" smtClean="0">
                <a:solidFill>
                  <a:schemeClr val="bg1"/>
                </a:solidFill>
              </a:rPr>
              <a:t>охрана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Сложно </a:t>
            </a:r>
            <a:r>
              <a:rPr lang="ru-RU" dirty="0">
                <a:solidFill>
                  <a:schemeClr val="bg1"/>
                </a:solidFill>
              </a:rPr>
              <a:t>представить, как существовало бы общество без пожарной охраны, которая призвана устранять пожары и спасать жизни в чрезвычайных </a:t>
            </a:r>
            <a:r>
              <a:rPr lang="ru-RU" dirty="0" err="1">
                <a:solidFill>
                  <a:schemeClr val="bg1"/>
                </a:solidFill>
              </a:rPr>
              <a:t>ситуациях.Работа</a:t>
            </a:r>
            <a:r>
              <a:rPr lang="ru-RU" dirty="0">
                <a:solidFill>
                  <a:schemeClr val="bg1"/>
                </a:solidFill>
              </a:rPr>
              <a:t> пожарных — невероятно сложная и опасная. Прибыв на место происшествия, они </a:t>
            </a:r>
            <a:r>
              <a:rPr lang="ru-RU" dirty="0" err="1">
                <a:solidFill>
                  <a:schemeClr val="bg1"/>
                </a:solidFill>
              </a:rPr>
              <a:t>должны:быстро</a:t>
            </a:r>
            <a:r>
              <a:rPr lang="ru-RU" dirty="0">
                <a:solidFill>
                  <a:schemeClr val="bg1"/>
                </a:solidFill>
              </a:rPr>
              <a:t> оценить </a:t>
            </a:r>
            <a:r>
              <a:rPr lang="ru-RU" dirty="0" err="1">
                <a:solidFill>
                  <a:schemeClr val="bg1"/>
                </a:solidFill>
              </a:rPr>
              <a:t>обстановку;максимально</a:t>
            </a:r>
            <a:r>
              <a:rPr lang="ru-RU" dirty="0">
                <a:solidFill>
                  <a:schemeClr val="bg1"/>
                </a:solidFill>
              </a:rPr>
              <a:t> быстро эвакуировать людей из зоны </a:t>
            </a:r>
            <a:r>
              <a:rPr lang="ru-RU" dirty="0" err="1">
                <a:solidFill>
                  <a:schemeClr val="bg1"/>
                </a:solidFill>
              </a:rPr>
              <a:t>пожара;по</a:t>
            </a:r>
            <a:r>
              <a:rPr lang="ru-RU" dirty="0">
                <a:solidFill>
                  <a:schemeClr val="bg1"/>
                </a:solidFill>
              </a:rPr>
              <a:t> возможности вывести из зоны огня всех </a:t>
            </a:r>
            <a:r>
              <a:rPr lang="ru-RU" dirty="0" err="1">
                <a:solidFill>
                  <a:schemeClr val="bg1"/>
                </a:solidFill>
              </a:rPr>
              <a:t>животных;приступать</a:t>
            </a:r>
            <a:r>
              <a:rPr lang="ru-RU" dirty="0">
                <a:solidFill>
                  <a:schemeClr val="bg1"/>
                </a:solidFill>
              </a:rPr>
              <a:t> к тушению огня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80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Ward\AppData\Local\Microsoft\Windows\Temporary Internet Files\Content.IE5\BQG1G7PO\pexels-photo-413035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08520" y="0"/>
            <a:ext cx="6966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На защите граждан стоят смелые и отважные люди, готовые рисковать собственными жизнями ради спасения других. Это военные, полицейские, пожарные. Они зачастую оказываются в чрезвычайных ситуациях, и благодаря их профессионализму удаётся избежать многих опасных для жизни происшествий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0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Ward\AppData\Local\Microsoft\Windows\Temporary Internet Files\Content.IE5\6GPNQV2N\mountains-2217809_960_7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Благодарю за внимание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6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369</Words>
  <Application>Microsoft Office PowerPoint</Application>
  <PresentationFormat>Экран (4:3)</PresentationFormat>
  <Paragraphs>11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Кто нас защищает?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нас защищает?</dc:title>
  <dc:creator>Ward</dc:creator>
  <cp:lastModifiedBy>Ward</cp:lastModifiedBy>
  <cp:revision>5</cp:revision>
  <dcterms:created xsi:type="dcterms:W3CDTF">2022-02-16T17:16:37Z</dcterms:created>
  <dcterms:modified xsi:type="dcterms:W3CDTF">2022-02-16T18:06:53Z</dcterms:modified>
</cp:coreProperties>
</file>