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8" r:id="rId1"/>
  </p:sldMasterIdLst>
  <p:notesMasterIdLst>
    <p:notesMasterId r:id="rId9"/>
  </p:notesMasterIdLst>
  <p:sldIdLst>
    <p:sldId id="258" r:id="rId2"/>
    <p:sldId id="259" r:id="rId3"/>
    <p:sldId id="262" r:id="rId4"/>
    <p:sldId id="261" r:id="rId5"/>
    <p:sldId id="260" r:id="rId6"/>
    <p:sldId id="308" r:id="rId7"/>
    <p:sldId id="312" r:id="rId8"/>
  </p:sldIdLst>
  <p:sldSz cx="18288000" cy="10287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Open Sans Light" panose="020B0306030504020204" pitchFamily="34" charset="0"/>
      <p:regular r:id="rId16"/>
      <p:italic r:id="rId1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Зюко Мария Викторовна" initials="ЗМВ" lastIdx="0" clrIdx="0">
    <p:extLst>
      <p:ext uri="{19B8F6BF-5375-455C-9EA6-DF929625EA0E}">
        <p15:presenceInfo xmlns:p15="http://schemas.microsoft.com/office/powerpoint/2012/main" userId="Зюко Мария Викторо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CC"/>
    <a:srgbClr val="F1A973"/>
    <a:srgbClr val="FFCCFF"/>
    <a:srgbClr val="6CA1F8"/>
    <a:srgbClr val="CCECFF"/>
    <a:srgbClr val="EC04BA"/>
    <a:srgbClr val="EDD1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55" autoAdjust="0"/>
    <p:restoredTop sz="94622" autoAdjust="0"/>
  </p:normalViewPr>
  <p:slideViewPr>
    <p:cSldViewPr>
      <p:cViewPr varScale="1">
        <p:scale>
          <a:sx n="49" d="100"/>
          <a:sy n="49" d="100"/>
        </p:scale>
        <p:origin x="21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7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D3A7B-AE9A-4E34-9934-1BE6DAAC6594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9F9F5-8BCC-490F-AC9D-AC76A1FC6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63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C9F9F5-8BCC-490F-AC9D-AC76A1FC670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819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9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43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40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6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3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0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91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29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481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4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5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-25940" y="2095500"/>
            <a:ext cx="18059400" cy="36163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380"/>
              </a:lnSpc>
            </a:pPr>
            <a:r>
              <a:rPr lang="ru-RU" sz="72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</a:p>
          <a:p>
            <a:pPr algn="ctr">
              <a:lnSpc>
                <a:spcPts val="9380"/>
              </a:lnSpc>
            </a:pPr>
            <a:r>
              <a:rPr lang="en-US" sz="8000" b="1" dirty="0" err="1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</a:t>
            </a:r>
            <a:r>
              <a:rPr lang="en-US" sz="8000" b="1" dirty="0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8000" b="1" dirty="0" err="1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en-US" sz="8000" b="1" dirty="0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0" b="1" dirty="0" err="1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</a:t>
            </a:r>
            <a:r>
              <a:rPr lang="en-US" sz="8000" b="1" dirty="0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0" b="1" dirty="0">
              <a:solidFill>
                <a:srgbClr val="2C2C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9380"/>
              </a:lnSpc>
            </a:pPr>
            <a:r>
              <a:rPr lang="en-US" sz="8000" b="1" dirty="0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8000" b="1" dirty="0" err="1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endParaRPr lang="en-US" sz="8000" b="1" dirty="0">
              <a:solidFill>
                <a:srgbClr val="2C2C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-266700" y="1943100"/>
            <a:ext cx="18821400" cy="40267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980"/>
              </a:lnSpc>
            </a:pPr>
            <a:r>
              <a:rPr lang="en-US" sz="72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en-US" sz="7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>
              <a:lnSpc>
                <a:spcPts val="7840"/>
              </a:lnSpc>
            </a:pPr>
            <a:r>
              <a:rPr lang="en-US" sz="8000" b="1" dirty="0" err="1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</a:t>
            </a:r>
            <a:r>
              <a:rPr lang="en-US" sz="8000" b="1" dirty="0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0" b="1" dirty="0" err="1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употреблять</a:t>
            </a:r>
            <a:r>
              <a:rPr lang="en-US" sz="8000" b="1" dirty="0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0" b="1" dirty="0">
              <a:solidFill>
                <a:srgbClr val="2C2C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7840"/>
              </a:lnSpc>
            </a:pPr>
            <a:r>
              <a:rPr lang="en-US" sz="8000" b="1" dirty="0" err="1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</a:t>
            </a:r>
            <a:r>
              <a:rPr lang="en-US" sz="8000" b="1" dirty="0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000" b="1" dirty="0">
              <a:solidFill>
                <a:srgbClr val="2C2C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7840"/>
              </a:lnSpc>
            </a:pPr>
            <a:r>
              <a:rPr lang="en-US" sz="8000" b="1" dirty="0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8000" b="1" dirty="0" err="1">
                <a:solidFill>
                  <a:srgbClr val="2C2C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endParaRPr lang="en-US" sz="8000" b="1" dirty="0">
              <a:solidFill>
                <a:srgbClr val="2C2C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A4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106" t="868" r="28177"/>
          <a:stretch>
            <a:fillRect/>
          </a:stretch>
        </p:blipFill>
        <p:spPr>
          <a:xfrm rot="5400000">
            <a:off x="4804801" y="-2746764"/>
            <a:ext cx="8305628" cy="1623883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888691" y="4577181"/>
            <a:ext cx="6318980" cy="4681119"/>
            <a:chOff x="0" y="0"/>
            <a:chExt cx="8499777" cy="629666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501047" cy="6295390"/>
            </a:xfrm>
            <a:custGeom>
              <a:avLst/>
              <a:gdLst/>
              <a:ahLst/>
              <a:cxnLst/>
              <a:rect l="l" t="t" r="r" b="b"/>
              <a:pathLst>
                <a:path w="8501047" h="6295390">
                  <a:moveTo>
                    <a:pt x="8454058" y="3225800"/>
                  </a:moveTo>
                  <a:lnTo>
                    <a:pt x="8451517" y="3070860"/>
                  </a:lnTo>
                  <a:lnTo>
                    <a:pt x="8408337" y="204470"/>
                  </a:lnTo>
                  <a:lnTo>
                    <a:pt x="8407067" y="115570"/>
                  </a:lnTo>
                  <a:lnTo>
                    <a:pt x="8318167" y="114300"/>
                  </a:lnTo>
                  <a:lnTo>
                    <a:pt x="4376088" y="60960"/>
                  </a:lnTo>
                  <a:lnTo>
                    <a:pt x="4117628" y="57150"/>
                  </a:lnTo>
                  <a:lnTo>
                    <a:pt x="204470" y="3810"/>
                  </a:lnTo>
                  <a:lnTo>
                    <a:pt x="0" y="0"/>
                  </a:lnTo>
                  <a:lnTo>
                    <a:pt x="3810" y="204470"/>
                  </a:lnTo>
                  <a:lnTo>
                    <a:pt x="57150" y="3070860"/>
                  </a:lnTo>
                  <a:lnTo>
                    <a:pt x="59690" y="3225800"/>
                  </a:lnTo>
                  <a:lnTo>
                    <a:pt x="114300" y="6112510"/>
                  </a:lnTo>
                  <a:lnTo>
                    <a:pt x="115570" y="6201410"/>
                  </a:lnTo>
                  <a:lnTo>
                    <a:pt x="204470" y="6202680"/>
                  </a:lnTo>
                  <a:lnTo>
                    <a:pt x="4117628" y="6245860"/>
                  </a:lnTo>
                  <a:lnTo>
                    <a:pt x="4376087" y="6248400"/>
                  </a:lnTo>
                  <a:lnTo>
                    <a:pt x="8501047" y="6295390"/>
                  </a:lnTo>
                  <a:lnTo>
                    <a:pt x="8454058" y="3225800"/>
                  </a:lnTo>
                  <a:close/>
                  <a:moveTo>
                    <a:pt x="8182277" y="3070860"/>
                  </a:moveTo>
                  <a:lnTo>
                    <a:pt x="8179737" y="3225800"/>
                  </a:lnTo>
                  <a:lnTo>
                    <a:pt x="8139098" y="5935980"/>
                  </a:lnTo>
                  <a:lnTo>
                    <a:pt x="4376088" y="5976620"/>
                  </a:lnTo>
                  <a:lnTo>
                    <a:pt x="4117628" y="5979160"/>
                  </a:lnTo>
                  <a:lnTo>
                    <a:pt x="295910" y="6021070"/>
                  </a:lnTo>
                  <a:lnTo>
                    <a:pt x="347980" y="3225800"/>
                  </a:lnTo>
                  <a:lnTo>
                    <a:pt x="350520" y="3070860"/>
                  </a:lnTo>
                  <a:lnTo>
                    <a:pt x="400050" y="401320"/>
                  </a:lnTo>
                  <a:lnTo>
                    <a:pt x="4117628" y="351790"/>
                  </a:lnTo>
                  <a:lnTo>
                    <a:pt x="4376088" y="349250"/>
                  </a:lnTo>
                  <a:lnTo>
                    <a:pt x="8224187" y="297180"/>
                  </a:lnTo>
                  <a:lnTo>
                    <a:pt x="8182277" y="3070860"/>
                  </a:lnTo>
                  <a:close/>
                </a:path>
              </a:pathLst>
            </a:custGeom>
            <a:solidFill>
              <a:srgbClr val="324B9A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0334341" y="4577181"/>
            <a:ext cx="6318980" cy="4681119"/>
            <a:chOff x="0" y="0"/>
            <a:chExt cx="8499777" cy="629666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501047" cy="6295390"/>
            </a:xfrm>
            <a:custGeom>
              <a:avLst/>
              <a:gdLst/>
              <a:ahLst/>
              <a:cxnLst/>
              <a:rect l="l" t="t" r="r" b="b"/>
              <a:pathLst>
                <a:path w="8501047" h="6295390">
                  <a:moveTo>
                    <a:pt x="8454058" y="3225800"/>
                  </a:moveTo>
                  <a:lnTo>
                    <a:pt x="8451517" y="3070860"/>
                  </a:lnTo>
                  <a:lnTo>
                    <a:pt x="8408337" y="204470"/>
                  </a:lnTo>
                  <a:lnTo>
                    <a:pt x="8407067" y="115570"/>
                  </a:lnTo>
                  <a:lnTo>
                    <a:pt x="8318167" y="114300"/>
                  </a:lnTo>
                  <a:lnTo>
                    <a:pt x="4376088" y="60960"/>
                  </a:lnTo>
                  <a:lnTo>
                    <a:pt x="4117628" y="57150"/>
                  </a:lnTo>
                  <a:lnTo>
                    <a:pt x="204470" y="3810"/>
                  </a:lnTo>
                  <a:lnTo>
                    <a:pt x="0" y="0"/>
                  </a:lnTo>
                  <a:lnTo>
                    <a:pt x="3810" y="204470"/>
                  </a:lnTo>
                  <a:lnTo>
                    <a:pt x="57150" y="3070860"/>
                  </a:lnTo>
                  <a:lnTo>
                    <a:pt x="59690" y="3225800"/>
                  </a:lnTo>
                  <a:lnTo>
                    <a:pt x="114300" y="6112510"/>
                  </a:lnTo>
                  <a:lnTo>
                    <a:pt x="115570" y="6201410"/>
                  </a:lnTo>
                  <a:lnTo>
                    <a:pt x="204470" y="6202680"/>
                  </a:lnTo>
                  <a:lnTo>
                    <a:pt x="4117628" y="6245860"/>
                  </a:lnTo>
                  <a:lnTo>
                    <a:pt x="4376087" y="6248400"/>
                  </a:lnTo>
                  <a:lnTo>
                    <a:pt x="8501047" y="6295390"/>
                  </a:lnTo>
                  <a:lnTo>
                    <a:pt x="8454058" y="3225800"/>
                  </a:lnTo>
                  <a:close/>
                  <a:moveTo>
                    <a:pt x="8182277" y="3070860"/>
                  </a:moveTo>
                  <a:lnTo>
                    <a:pt x="8179737" y="3225800"/>
                  </a:lnTo>
                  <a:lnTo>
                    <a:pt x="8139098" y="5935980"/>
                  </a:lnTo>
                  <a:lnTo>
                    <a:pt x="4376088" y="5976620"/>
                  </a:lnTo>
                  <a:lnTo>
                    <a:pt x="4117628" y="5979160"/>
                  </a:lnTo>
                  <a:lnTo>
                    <a:pt x="295910" y="6021070"/>
                  </a:lnTo>
                  <a:lnTo>
                    <a:pt x="347980" y="3225800"/>
                  </a:lnTo>
                  <a:lnTo>
                    <a:pt x="350520" y="3070860"/>
                  </a:lnTo>
                  <a:lnTo>
                    <a:pt x="400050" y="401320"/>
                  </a:lnTo>
                  <a:lnTo>
                    <a:pt x="4117628" y="351790"/>
                  </a:lnTo>
                  <a:lnTo>
                    <a:pt x="4376088" y="349250"/>
                  </a:lnTo>
                  <a:lnTo>
                    <a:pt x="8224187" y="297180"/>
                  </a:lnTo>
                  <a:lnTo>
                    <a:pt x="8182277" y="3070860"/>
                  </a:lnTo>
                  <a:close/>
                </a:path>
              </a:pathLst>
            </a:custGeom>
            <a:solidFill>
              <a:srgbClr val="324B9A"/>
            </a:solidFill>
          </p:spPr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32CC7D7-85AC-4A4C-98F1-F97148F15858}"/>
              </a:ext>
            </a:extLst>
          </p:cNvPr>
          <p:cNvSpPr txBox="1"/>
          <p:nvPr/>
        </p:nvSpPr>
        <p:spPr>
          <a:xfrm>
            <a:off x="10744200" y="5584607"/>
            <a:ext cx="5562600" cy="3046988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Во фразеологизме ни одно из слов нельзя заменить другим.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768253-C3E2-4B65-BB0D-167CC68D537B}"/>
              </a:ext>
            </a:extLst>
          </p:cNvPr>
          <p:cNvSpPr txBox="1"/>
          <p:nvPr/>
        </p:nvSpPr>
        <p:spPr>
          <a:xfrm>
            <a:off x="2389380" y="5447594"/>
            <a:ext cx="5362859" cy="3046988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Во фразеологизме одно из слов всегда можно заменить другим.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3164154" y="1327649"/>
            <a:ext cx="3139741" cy="29866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4885" y="1724372"/>
            <a:ext cx="2725148" cy="27190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7A3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7290" t="868" r="28177" b="15371"/>
          <a:stretch>
            <a:fillRect/>
          </a:stretch>
        </p:blipFill>
        <p:spPr>
          <a:xfrm rot="5400000">
            <a:off x="5212999" y="-2226978"/>
            <a:ext cx="7959256" cy="16327853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968068" y="4577181"/>
            <a:ext cx="6318980" cy="4681119"/>
            <a:chOff x="0" y="0"/>
            <a:chExt cx="8499777" cy="629666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501047" cy="6295390"/>
            </a:xfrm>
            <a:custGeom>
              <a:avLst/>
              <a:gdLst/>
              <a:ahLst/>
              <a:cxnLst/>
              <a:rect l="l" t="t" r="r" b="b"/>
              <a:pathLst>
                <a:path w="8501047" h="6295390">
                  <a:moveTo>
                    <a:pt x="8454058" y="3225800"/>
                  </a:moveTo>
                  <a:lnTo>
                    <a:pt x="8451517" y="3070860"/>
                  </a:lnTo>
                  <a:lnTo>
                    <a:pt x="8408337" y="204470"/>
                  </a:lnTo>
                  <a:lnTo>
                    <a:pt x="8407067" y="115570"/>
                  </a:lnTo>
                  <a:lnTo>
                    <a:pt x="8318167" y="114300"/>
                  </a:lnTo>
                  <a:lnTo>
                    <a:pt x="4376088" y="60960"/>
                  </a:lnTo>
                  <a:lnTo>
                    <a:pt x="4117628" y="57150"/>
                  </a:lnTo>
                  <a:lnTo>
                    <a:pt x="204470" y="3810"/>
                  </a:lnTo>
                  <a:lnTo>
                    <a:pt x="0" y="0"/>
                  </a:lnTo>
                  <a:lnTo>
                    <a:pt x="3810" y="204470"/>
                  </a:lnTo>
                  <a:lnTo>
                    <a:pt x="57150" y="3070860"/>
                  </a:lnTo>
                  <a:lnTo>
                    <a:pt x="59690" y="3225800"/>
                  </a:lnTo>
                  <a:lnTo>
                    <a:pt x="114300" y="6112510"/>
                  </a:lnTo>
                  <a:lnTo>
                    <a:pt x="115570" y="6201410"/>
                  </a:lnTo>
                  <a:lnTo>
                    <a:pt x="204470" y="6202680"/>
                  </a:lnTo>
                  <a:lnTo>
                    <a:pt x="4117628" y="6245860"/>
                  </a:lnTo>
                  <a:lnTo>
                    <a:pt x="4376087" y="6248400"/>
                  </a:lnTo>
                  <a:lnTo>
                    <a:pt x="8501047" y="6295390"/>
                  </a:lnTo>
                  <a:lnTo>
                    <a:pt x="8454058" y="3225800"/>
                  </a:lnTo>
                  <a:close/>
                  <a:moveTo>
                    <a:pt x="8182277" y="3070860"/>
                  </a:moveTo>
                  <a:lnTo>
                    <a:pt x="8179737" y="3225800"/>
                  </a:lnTo>
                  <a:lnTo>
                    <a:pt x="8139098" y="5935980"/>
                  </a:lnTo>
                  <a:lnTo>
                    <a:pt x="4376088" y="5976620"/>
                  </a:lnTo>
                  <a:lnTo>
                    <a:pt x="4117628" y="5979160"/>
                  </a:lnTo>
                  <a:lnTo>
                    <a:pt x="295910" y="6021070"/>
                  </a:lnTo>
                  <a:lnTo>
                    <a:pt x="347980" y="3225800"/>
                  </a:lnTo>
                  <a:lnTo>
                    <a:pt x="350520" y="3070860"/>
                  </a:lnTo>
                  <a:lnTo>
                    <a:pt x="400050" y="401320"/>
                  </a:lnTo>
                  <a:lnTo>
                    <a:pt x="4117628" y="351790"/>
                  </a:lnTo>
                  <a:lnTo>
                    <a:pt x="4376088" y="349250"/>
                  </a:lnTo>
                  <a:lnTo>
                    <a:pt x="8224187" y="297180"/>
                  </a:lnTo>
                  <a:lnTo>
                    <a:pt x="8182277" y="3070860"/>
                  </a:lnTo>
                  <a:close/>
                </a:path>
              </a:pathLst>
            </a:custGeom>
            <a:solidFill>
              <a:srgbClr val="C7A3D7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0546011" y="4577181"/>
            <a:ext cx="6318980" cy="4681119"/>
            <a:chOff x="0" y="0"/>
            <a:chExt cx="8499777" cy="629666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501047" cy="6295390"/>
            </a:xfrm>
            <a:custGeom>
              <a:avLst/>
              <a:gdLst/>
              <a:ahLst/>
              <a:cxnLst/>
              <a:rect l="l" t="t" r="r" b="b"/>
              <a:pathLst>
                <a:path w="8501047" h="6295390">
                  <a:moveTo>
                    <a:pt x="8454058" y="3225800"/>
                  </a:moveTo>
                  <a:lnTo>
                    <a:pt x="8451517" y="3070860"/>
                  </a:lnTo>
                  <a:lnTo>
                    <a:pt x="8408337" y="204470"/>
                  </a:lnTo>
                  <a:lnTo>
                    <a:pt x="8407067" y="115570"/>
                  </a:lnTo>
                  <a:lnTo>
                    <a:pt x="8318167" y="114300"/>
                  </a:lnTo>
                  <a:lnTo>
                    <a:pt x="4376088" y="60960"/>
                  </a:lnTo>
                  <a:lnTo>
                    <a:pt x="4117628" y="57150"/>
                  </a:lnTo>
                  <a:lnTo>
                    <a:pt x="204470" y="3810"/>
                  </a:lnTo>
                  <a:lnTo>
                    <a:pt x="0" y="0"/>
                  </a:lnTo>
                  <a:lnTo>
                    <a:pt x="3810" y="204470"/>
                  </a:lnTo>
                  <a:lnTo>
                    <a:pt x="57150" y="3070860"/>
                  </a:lnTo>
                  <a:lnTo>
                    <a:pt x="59690" y="3225800"/>
                  </a:lnTo>
                  <a:lnTo>
                    <a:pt x="114300" y="6112510"/>
                  </a:lnTo>
                  <a:lnTo>
                    <a:pt x="115570" y="6201410"/>
                  </a:lnTo>
                  <a:lnTo>
                    <a:pt x="204470" y="6202680"/>
                  </a:lnTo>
                  <a:lnTo>
                    <a:pt x="4117628" y="6245860"/>
                  </a:lnTo>
                  <a:lnTo>
                    <a:pt x="4376087" y="6248400"/>
                  </a:lnTo>
                  <a:lnTo>
                    <a:pt x="8501047" y="6295390"/>
                  </a:lnTo>
                  <a:lnTo>
                    <a:pt x="8454058" y="3225800"/>
                  </a:lnTo>
                  <a:close/>
                  <a:moveTo>
                    <a:pt x="8182277" y="3070860"/>
                  </a:moveTo>
                  <a:lnTo>
                    <a:pt x="8179737" y="3225800"/>
                  </a:lnTo>
                  <a:lnTo>
                    <a:pt x="8139098" y="5935980"/>
                  </a:lnTo>
                  <a:lnTo>
                    <a:pt x="4376088" y="5976620"/>
                  </a:lnTo>
                  <a:lnTo>
                    <a:pt x="4117628" y="5979160"/>
                  </a:lnTo>
                  <a:lnTo>
                    <a:pt x="295910" y="6021070"/>
                  </a:lnTo>
                  <a:lnTo>
                    <a:pt x="347980" y="3225800"/>
                  </a:lnTo>
                  <a:lnTo>
                    <a:pt x="350520" y="3070860"/>
                  </a:lnTo>
                  <a:lnTo>
                    <a:pt x="400050" y="401320"/>
                  </a:lnTo>
                  <a:lnTo>
                    <a:pt x="4117628" y="351790"/>
                  </a:lnTo>
                  <a:lnTo>
                    <a:pt x="4376088" y="349250"/>
                  </a:lnTo>
                  <a:lnTo>
                    <a:pt x="8224187" y="297180"/>
                  </a:lnTo>
                  <a:lnTo>
                    <a:pt x="8182277" y="3070860"/>
                  </a:lnTo>
                  <a:close/>
                </a:path>
              </a:pathLst>
            </a:custGeom>
            <a:solidFill>
              <a:srgbClr val="C7A3D7"/>
            </a:solidFill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291434" y="1240785"/>
            <a:ext cx="2723226" cy="272322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14605611" y="1310323"/>
            <a:ext cx="2653689" cy="26536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C3CF30A-9C81-444E-A5D1-953AF1F4E1B3}"/>
              </a:ext>
            </a:extLst>
          </p:cNvPr>
          <p:cNvSpPr txBox="1"/>
          <p:nvPr/>
        </p:nvSpPr>
        <p:spPr>
          <a:xfrm>
            <a:off x="2500264" y="5077068"/>
            <a:ext cx="5288411" cy="3785652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effectLst/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Все фразеологизмы употребляются в переносном значении. </a:t>
            </a:r>
            <a:endParaRPr lang="ru-RU" sz="4800" b="1" dirty="0">
              <a:latin typeface="Times New Roman" panose="02020603050405020304" pitchFamily="18" charset="0"/>
              <a:ea typeface="Open Sans Extra Bol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3D21C9-13CF-4A14-A42A-B58D60BC9673}"/>
              </a:ext>
            </a:extLst>
          </p:cNvPr>
          <p:cNvSpPr txBox="1"/>
          <p:nvPr/>
        </p:nvSpPr>
        <p:spPr>
          <a:xfrm>
            <a:off x="11013744" y="5307900"/>
            <a:ext cx="5334001" cy="3323987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effectLst/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Все фразеологизмы употребляются в прямом значении.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A4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06" t="868" r="28177"/>
          <a:stretch>
            <a:fillRect/>
          </a:stretch>
        </p:blipFill>
        <p:spPr>
          <a:xfrm rot="5400000">
            <a:off x="4991186" y="-3049649"/>
            <a:ext cx="8305628" cy="1623883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888691" y="4577181"/>
            <a:ext cx="6318980" cy="4681119"/>
            <a:chOff x="0" y="0"/>
            <a:chExt cx="8499777" cy="629666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501047" cy="6295390"/>
            </a:xfrm>
            <a:custGeom>
              <a:avLst/>
              <a:gdLst/>
              <a:ahLst/>
              <a:cxnLst/>
              <a:rect l="l" t="t" r="r" b="b"/>
              <a:pathLst>
                <a:path w="8501047" h="6295390">
                  <a:moveTo>
                    <a:pt x="8454058" y="3225800"/>
                  </a:moveTo>
                  <a:lnTo>
                    <a:pt x="8451517" y="3070860"/>
                  </a:lnTo>
                  <a:lnTo>
                    <a:pt x="8408337" y="204470"/>
                  </a:lnTo>
                  <a:lnTo>
                    <a:pt x="8407067" y="115570"/>
                  </a:lnTo>
                  <a:lnTo>
                    <a:pt x="8318167" y="114300"/>
                  </a:lnTo>
                  <a:lnTo>
                    <a:pt x="4376088" y="60960"/>
                  </a:lnTo>
                  <a:lnTo>
                    <a:pt x="4117628" y="57150"/>
                  </a:lnTo>
                  <a:lnTo>
                    <a:pt x="204470" y="3810"/>
                  </a:lnTo>
                  <a:lnTo>
                    <a:pt x="0" y="0"/>
                  </a:lnTo>
                  <a:lnTo>
                    <a:pt x="3810" y="204470"/>
                  </a:lnTo>
                  <a:lnTo>
                    <a:pt x="57150" y="3070860"/>
                  </a:lnTo>
                  <a:lnTo>
                    <a:pt x="59690" y="3225800"/>
                  </a:lnTo>
                  <a:lnTo>
                    <a:pt x="114300" y="6112510"/>
                  </a:lnTo>
                  <a:lnTo>
                    <a:pt x="115570" y="6201410"/>
                  </a:lnTo>
                  <a:lnTo>
                    <a:pt x="204470" y="6202680"/>
                  </a:lnTo>
                  <a:lnTo>
                    <a:pt x="4117628" y="6245860"/>
                  </a:lnTo>
                  <a:lnTo>
                    <a:pt x="4376087" y="6248400"/>
                  </a:lnTo>
                  <a:lnTo>
                    <a:pt x="8501047" y="6295390"/>
                  </a:lnTo>
                  <a:lnTo>
                    <a:pt x="8454058" y="3225800"/>
                  </a:lnTo>
                  <a:close/>
                  <a:moveTo>
                    <a:pt x="8182277" y="3070860"/>
                  </a:moveTo>
                  <a:lnTo>
                    <a:pt x="8179737" y="3225800"/>
                  </a:lnTo>
                  <a:lnTo>
                    <a:pt x="8139098" y="5935980"/>
                  </a:lnTo>
                  <a:lnTo>
                    <a:pt x="4376088" y="5976620"/>
                  </a:lnTo>
                  <a:lnTo>
                    <a:pt x="4117628" y="5979160"/>
                  </a:lnTo>
                  <a:lnTo>
                    <a:pt x="295910" y="6021070"/>
                  </a:lnTo>
                  <a:lnTo>
                    <a:pt x="347980" y="3225800"/>
                  </a:lnTo>
                  <a:lnTo>
                    <a:pt x="350520" y="3070860"/>
                  </a:lnTo>
                  <a:lnTo>
                    <a:pt x="400050" y="401320"/>
                  </a:lnTo>
                  <a:lnTo>
                    <a:pt x="4117628" y="351790"/>
                  </a:lnTo>
                  <a:lnTo>
                    <a:pt x="4376088" y="349250"/>
                  </a:lnTo>
                  <a:lnTo>
                    <a:pt x="8224187" y="297180"/>
                  </a:lnTo>
                  <a:lnTo>
                    <a:pt x="8182277" y="3070860"/>
                  </a:lnTo>
                  <a:close/>
                </a:path>
              </a:pathLst>
            </a:custGeom>
            <a:solidFill>
              <a:srgbClr val="324B9A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0334833" y="4688929"/>
            <a:ext cx="6607317" cy="4681119"/>
            <a:chOff x="0" y="0"/>
            <a:chExt cx="8499777" cy="629666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501047" cy="6295390"/>
            </a:xfrm>
            <a:custGeom>
              <a:avLst/>
              <a:gdLst/>
              <a:ahLst/>
              <a:cxnLst/>
              <a:rect l="l" t="t" r="r" b="b"/>
              <a:pathLst>
                <a:path w="8501047" h="6295390">
                  <a:moveTo>
                    <a:pt x="8454058" y="3225800"/>
                  </a:moveTo>
                  <a:lnTo>
                    <a:pt x="8451517" y="3070860"/>
                  </a:lnTo>
                  <a:lnTo>
                    <a:pt x="8408337" y="204470"/>
                  </a:lnTo>
                  <a:lnTo>
                    <a:pt x="8407067" y="115570"/>
                  </a:lnTo>
                  <a:lnTo>
                    <a:pt x="8318167" y="114300"/>
                  </a:lnTo>
                  <a:lnTo>
                    <a:pt x="4376088" y="60960"/>
                  </a:lnTo>
                  <a:lnTo>
                    <a:pt x="4117628" y="57150"/>
                  </a:lnTo>
                  <a:lnTo>
                    <a:pt x="204470" y="3810"/>
                  </a:lnTo>
                  <a:lnTo>
                    <a:pt x="0" y="0"/>
                  </a:lnTo>
                  <a:lnTo>
                    <a:pt x="3810" y="204470"/>
                  </a:lnTo>
                  <a:lnTo>
                    <a:pt x="57150" y="3070860"/>
                  </a:lnTo>
                  <a:lnTo>
                    <a:pt x="59690" y="3225800"/>
                  </a:lnTo>
                  <a:lnTo>
                    <a:pt x="114300" y="6112510"/>
                  </a:lnTo>
                  <a:lnTo>
                    <a:pt x="115570" y="6201410"/>
                  </a:lnTo>
                  <a:lnTo>
                    <a:pt x="204470" y="6202680"/>
                  </a:lnTo>
                  <a:lnTo>
                    <a:pt x="4117628" y="6245860"/>
                  </a:lnTo>
                  <a:lnTo>
                    <a:pt x="4376087" y="6248400"/>
                  </a:lnTo>
                  <a:lnTo>
                    <a:pt x="8501047" y="6295390"/>
                  </a:lnTo>
                  <a:lnTo>
                    <a:pt x="8454058" y="3225800"/>
                  </a:lnTo>
                  <a:close/>
                  <a:moveTo>
                    <a:pt x="8182277" y="3070860"/>
                  </a:moveTo>
                  <a:lnTo>
                    <a:pt x="8179737" y="3225800"/>
                  </a:lnTo>
                  <a:lnTo>
                    <a:pt x="8139098" y="5935980"/>
                  </a:lnTo>
                  <a:lnTo>
                    <a:pt x="4376088" y="5976620"/>
                  </a:lnTo>
                  <a:lnTo>
                    <a:pt x="4117628" y="5979160"/>
                  </a:lnTo>
                  <a:lnTo>
                    <a:pt x="295910" y="6021070"/>
                  </a:lnTo>
                  <a:lnTo>
                    <a:pt x="347980" y="3225800"/>
                  </a:lnTo>
                  <a:lnTo>
                    <a:pt x="350520" y="3070860"/>
                  </a:lnTo>
                  <a:lnTo>
                    <a:pt x="400050" y="401320"/>
                  </a:lnTo>
                  <a:lnTo>
                    <a:pt x="4117628" y="351790"/>
                  </a:lnTo>
                  <a:lnTo>
                    <a:pt x="4376088" y="349250"/>
                  </a:lnTo>
                  <a:lnTo>
                    <a:pt x="8224187" y="297180"/>
                  </a:lnTo>
                  <a:lnTo>
                    <a:pt x="8182277" y="3070860"/>
                  </a:lnTo>
                  <a:close/>
                </a:path>
              </a:pathLst>
            </a:custGeom>
            <a:solidFill>
              <a:srgbClr val="324B9A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3342511" y="841707"/>
            <a:ext cx="3139741" cy="298667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213C225-E2A6-4C31-9A8D-7BE394F23276}"/>
              </a:ext>
            </a:extLst>
          </p:cNvPr>
          <p:cNvSpPr txBox="1"/>
          <p:nvPr/>
        </p:nvSpPr>
        <p:spPr>
          <a:xfrm>
            <a:off x="10599952" y="5310608"/>
            <a:ext cx="6078066" cy="3046988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Фразеологизмы нельзя составить самому, их следует запомнить.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3C73CC-CAA1-4F3C-9320-A8E504A0722E}"/>
              </a:ext>
            </a:extLst>
          </p:cNvPr>
          <p:cNvSpPr txBox="1"/>
          <p:nvPr/>
        </p:nvSpPr>
        <p:spPr>
          <a:xfrm>
            <a:off x="2666999" y="5496146"/>
            <a:ext cx="4953001" cy="2308324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Фразеологизмы можно составить самостоятельно. 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6336" y="1814592"/>
            <a:ext cx="2725148" cy="27190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924251" y="33673"/>
            <a:ext cx="5941204" cy="3704619"/>
            <a:chOff x="0" y="0"/>
            <a:chExt cx="8326568" cy="6350000"/>
          </a:xfrm>
        </p:grpSpPr>
        <p:sp>
          <p:nvSpPr>
            <p:cNvPr id="3" name="Freeform 3"/>
            <p:cNvSpPr/>
            <p:nvPr/>
          </p:nvSpPr>
          <p:spPr>
            <a:xfrm>
              <a:off x="-12700" y="-12700"/>
              <a:ext cx="8351968" cy="6375400"/>
            </a:xfrm>
            <a:custGeom>
              <a:avLst/>
              <a:gdLst/>
              <a:ahLst/>
              <a:cxnLst/>
              <a:rect l="l" t="t" r="r" b="b"/>
              <a:pathLst>
                <a:path w="8351968" h="6375400">
                  <a:moveTo>
                    <a:pt x="7489637" y="0"/>
                  </a:moveTo>
                  <a:lnTo>
                    <a:pt x="862330" y="0"/>
                  </a:lnTo>
                  <a:cubicBezTo>
                    <a:pt x="389890" y="0"/>
                    <a:pt x="0" y="389890"/>
                    <a:pt x="0" y="862330"/>
                  </a:cubicBezTo>
                  <a:lnTo>
                    <a:pt x="0" y="5513070"/>
                  </a:lnTo>
                  <a:cubicBezTo>
                    <a:pt x="0" y="5985510"/>
                    <a:pt x="389890" y="6375400"/>
                    <a:pt x="862330" y="6375400"/>
                  </a:cubicBezTo>
                  <a:lnTo>
                    <a:pt x="7489637" y="6375400"/>
                  </a:lnTo>
                  <a:cubicBezTo>
                    <a:pt x="7962078" y="6375400"/>
                    <a:pt x="8351968" y="5985510"/>
                    <a:pt x="8351968" y="5513070"/>
                  </a:cubicBezTo>
                  <a:lnTo>
                    <a:pt x="8351968" y="862330"/>
                  </a:lnTo>
                  <a:cubicBezTo>
                    <a:pt x="8351968" y="389890"/>
                    <a:pt x="7962078" y="0"/>
                    <a:pt x="7489637" y="0"/>
                  </a:cubicBezTo>
                  <a:close/>
                  <a:moveTo>
                    <a:pt x="8161468" y="927100"/>
                  </a:moveTo>
                  <a:lnTo>
                    <a:pt x="8161468" y="5513070"/>
                  </a:lnTo>
                  <a:cubicBezTo>
                    <a:pt x="8161468" y="5880100"/>
                    <a:pt x="7856668" y="6184900"/>
                    <a:pt x="7489637" y="6184900"/>
                  </a:cubicBezTo>
                  <a:lnTo>
                    <a:pt x="862330" y="6184900"/>
                  </a:lnTo>
                  <a:cubicBezTo>
                    <a:pt x="495300" y="6184900"/>
                    <a:pt x="190500" y="5880100"/>
                    <a:pt x="190500" y="5513070"/>
                  </a:cubicBezTo>
                  <a:lnTo>
                    <a:pt x="190500" y="862330"/>
                  </a:lnTo>
                  <a:cubicBezTo>
                    <a:pt x="190500" y="495300"/>
                    <a:pt x="495300" y="190500"/>
                    <a:pt x="862330" y="190500"/>
                  </a:cubicBezTo>
                  <a:lnTo>
                    <a:pt x="7489637" y="190500"/>
                  </a:lnTo>
                  <a:cubicBezTo>
                    <a:pt x="7856668" y="190500"/>
                    <a:pt x="8161468" y="495300"/>
                    <a:pt x="8161468" y="862330"/>
                  </a:cubicBezTo>
                  <a:lnTo>
                    <a:pt x="8161468" y="927100"/>
                  </a:lnTo>
                  <a:close/>
                </a:path>
              </a:pathLst>
            </a:custGeom>
            <a:solidFill>
              <a:srgbClr val="C7A3D7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6151224" y="539459"/>
            <a:ext cx="5583576" cy="26309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</a:pP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 – это </a:t>
            </a: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устойчивые</a:t>
            </a:r>
          </a:p>
          <a:p>
            <a:pPr algn="ctr">
              <a:lnSpc>
                <a:spcPts val="6999"/>
              </a:lnSpc>
            </a:pP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сочетания слов</a:t>
            </a:r>
            <a:endParaRPr lang="en-US" sz="5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11969796" y="4000500"/>
            <a:ext cx="6248020" cy="3511074"/>
            <a:chOff x="0" y="0"/>
            <a:chExt cx="7620000" cy="5492362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7620000" cy="5492362"/>
            </a:xfrm>
            <a:custGeom>
              <a:avLst/>
              <a:gdLst/>
              <a:ahLst/>
              <a:cxnLst/>
              <a:rect l="l" t="t" r="r" b="b"/>
              <a:pathLst>
                <a:path w="7620000" h="5492362">
                  <a:moveTo>
                    <a:pt x="7393940" y="0"/>
                  </a:moveTo>
                  <a:lnTo>
                    <a:pt x="0" y="0"/>
                  </a:lnTo>
                  <a:lnTo>
                    <a:pt x="0" y="5492362"/>
                  </a:lnTo>
                  <a:lnTo>
                    <a:pt x="7620000" y="5492362"/>
                  </a:lnTo>
                  <a:lnTo>
                    <a:pt x="7620000" y="0"/>
                  </a:lnTo>
                  <a:lnTo>
                    <a:pt x="7393940" y="0"/>
                  </a:lnTo>
                  <a:close/>
                  <a:moveTo>
                    <a:pt x="7393940" y="5266302"/>
                  </a:moveTo>
                  <a:lnTo>
                    <a:pt x="228600" y="5266302"/>
                  </a:lnTo>
                  <a:lnTo>
                    <a:pt x="228600" y="228600"/>
                  </a:lnTo>
                  <a:lnTo>
                    <a:pt x="7393940" y="228600"/>
                  </a:lnTo>
                  <a:lnTo>
                    <a:pt x="7393940" y="5266302"/>
                  </a:lnTo>
                  <a:close/>
                </a:path>
              </a:pathLst>
            </a:custGeom>
            <a:solidFill>
              <a:srgbClr val="93A4D8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304669" y="3996342"/>
            <a:ext cx="5873506" cy="3511074"/>
            <a:chOff x="0" y="0"/>
            <a:chExt cx="7620000" cy="549236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7620000" cy="5492362"/>
            </a:xfrm>
            <a:custGeom>
              <a:avLst/>
              <a:gdLst/>
              <a:ahLst/>
              <a:cxnLst/>
              <a:rect l="l" t="t" r="r" b="b"/>
              <a:pathLst>
                <a:path w="7620000" h="5492362">
                  <a:moveTo>
                    <a:pt x="7393940" y="0"/>
                  </a:moveTo>
                  <a:lnTo>
                    <a:pt x="0" y="0"/>
                  </a:lnTo>
                  <a:lnTo>
                    <a:pt x="0" y="5492362"/>
                  </a:lnTo>
                  <a:lnTo>
                    <a:pt x="7620000" y="5492362"/>
                  </a:lnTo>
                  <a:lnTo>
                    <a:pt x="7620000" y="0"/>
                  </a:lnTo>
                  <a:lnTo>
                    <a:pt x="7393940" y="0"/>
                  </a:lnTo>
                  <a:close/>
                  <a:moveTo>
                    <a:pt x="7393940" y="5266302"/>
                  </a:moveTo>
                  <a:lnTo>
                    <a:pt x="228600" y="5266302"/>
                  </a:lnTo>
                  <a:lnTo>
                    <a:pt x="228600" y="228600"/>
                  </a:lnTo>
                  <a:lnTo>
                    <a:pt x="7393940" y="228600"/>
                  </a:lnTo>
                  <a:lnTo>
                    <a:pt x="7393940" y="5266302"/>
                  </a:lnTo>
                  <a:close/>
                </a:path>
              </a:pathLst>
            </a:custGeom>
            <a:solidFill>
              <a:srgbClr val="93A4D8"/>
            </a:solidFill>
          </p:spPr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BCECA0F-5634-4B7F-BA78-2958007347C6}"/>
              </a:ext>
            </a:extLst>
          </p:cNvPr>
          <p:cNvSpPr txBox="1"/>
          <p:nvPr/>
        </p:nvSpPr>
        <p:spPr>
          <a:xfrm>
            <a:off x="457200" y="4500101"/>
            <a:ext cx="54911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существующие в русском языке </a:t>
            </a:r>
          </a:p>
          <a:p>
            <a:pPr algn="ctr"/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54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готовом виде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5B23C3-CEE8-46D2-A214-A3BE66B69C9B}"/>
              </a:ext>
            </a:extLst>
          </p:cNvPr>
          <p:cNvSpPr txBox="1"/>
          <p:nvPr/>
        </p:nvSpPr>
        <p:spPr>
          <a:xfrm>
            <a:off x="6789732" y="7628891"/>
            <a:ext cx="476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B3EF1A-A812-4576-96FD-73BF66FD2450}"/>
              </a:ext>
            </a:extLst>
          </p:cNvPr>
          <p:cNvSpPr txBox="1"/>
          <p:nvPr/>
        </p:nvSpPr>
        <p:spPr>
          <a:xfrm>
            <a:off x="12241692" y="4361601"/>
            <a:ext cx="570422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употребляемые в </a:t>
            </a:r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переносном</a:t>
            </a:r>
          </a:p>
          <a:p>
            <a:pPr algn="ctr"/>
            <a:r>
              <a:rPr lang="ru-RU" sz="6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значении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64E0A35A-A721-4750-8A00-7D6BADAB16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70167">
            <a:off x="11668416" y="-808546"/>
            <a:ext cx="6235109" cy="5896528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2BE3915-D2D8-40C7-AC9E-C4146E9F03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85327">
            <a:off x="-436565" y="-1632242"/>
            <a:ext cx="7458152" cy="768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76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6042" y="-800100"/>
            <a:ext cx="18594990" cy="12268200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381000" y="1435277"/>
            <a:ext cx="6798415" cy="6288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08907" lvl="1" algn="ctr">
              <a:lnSpc>
                <a:spcPts val="5303"/>
              </a:lnSpc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714205" y="5676900"/>
            <a:ext cx="7306104" cy="5874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7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7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0A3EAA-65CD-43F2-B9B1-70D4CD814B1C}"/>
              </a:ext>
            </a:extLst>
          </p:cNvPr>
          <p:cNvSpPr txBox="1"/>
          <p:nvPr/>
        </p:nvSpPr>
        <p:spPr>
          <a:xfrm>
            <a:off x="156425" y="545574"/>
            <a:ext cx="913701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4800" b="1" dirty="0">
                <a:effectLst/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Мама прочитала замечание учителя в моём дневнике </a:t>
            </a:r>
            <a:r>
              <a:rPr lang="ru-RU" sz="4800" b="1" dirty="0"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и</a:t>
            </a:r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в сердцах </a:t>
            </a:r>
          </a:p>
          <a:p>
            <a:pPr algn="ctr"/>
            <a:r>
              <a:rPr lang="ru-RU" sz="4800" b="1" dirty="0">
                <a:effectLst/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     сказала: «В зоопарк с братом ты сегодня не пойдёшь!»</a:t>
            </a:r>
            <a:endParaRPr lang="ru-RU" sz="4800" b="1" dirty="0">
              <a:latin typeface="Times New Roman" panose="02020603050405020304" pitchFamily="18" charset="0"/>
              <a:ea typeface="Open Sans Extra Bol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6EAF7-673A-4704-8A1C-C0798E3A14F0}"/>
              </a:ext>
            </a:extLst>
          </p:cNvPr>
          <p:cNvSpPr txBox="1"/>
          <p:nvPr/>
        </p:nvSpPr>
        <p:spPr>
          <a:xfrm>
            <a:off x="9433822" y="556654"/>
            <a:ext cx="885417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algn="ctr">
              <a:buAutoNum type="arabicPeriod" startAt="2"/>
            </a:pPr>
            <a:r>
              <a:rPr lang="ru-RU" sz="4800" b="1" dirty="0"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Мария Ивановна была огорчена моим ответом и поставила тройку в мой дневник </a:t>
            </a:r>
          </a:p>
          <a:p>
            <a:pPr algn="ctr"/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    скрепя сердце.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C244B8-532D-4EC2-890A-0CF889307E4E}"/>
              </a:ext>
            </a:extLst>
          </p:cNvPr>
          <p:cNvSpPr txBox="1"/>
          <p:nvPr/>
        </p:nvSpPr>
        <p:spPr>
          <a:xfrm>
            <a:off x="419008" y="5988558"/>
            <a:ext cx="840287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algn="ctr" defTabSz="914400">
              <a:buFontTx/>
              <a:buAutoNum type="arabicPeriod" startAt="3"/>
              <a:defRPr/>
            </a:pPr>
            <a:r>
              <a:rPr kumimoji="0" lang="ru-RU" sz="4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Я не ожидал, что Владик обидится на мои слова и</a:t>
            </a:r>
            <a:r>
              <a:rPr kumimoji="0" lang="ru-RU" sz="4800" b="1" i="0" u="none" strike="noStrike" kern="1200" cap="none" spc="0" normalizeH="0" noProof="0" dirty="0">
                <a:ln>
                  <a:noFill/>
                </a:ln>
                <a:uLnTx/>
                <a:uFillTx/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примет </a:t>
            </a:r>
            <a:r>
              <a:rPr lang="ru-RU" sz="4800" b="1" dirty="0"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их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близко к сердцу.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Open Sans Extra Bol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7AC06F-9D1C-4EA1-B92E-52A9C650E36C}"/>
              </a:ext>
            </a:extLst>
          </p:cNvPr>
          <p:cNvSpPr txBox="1"/>
          <p:nvPr/>
        </p:nvSpPr>
        <p:spPr>
          <a:xfrm>
            <a:off x="8821882" y="5836563"/>
            <a:ext cx="94661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935951C-25D4-47EF-A1B0-4E365A18E84F}"/>
              </a:ext>
            </a:extLst>
          </p:cNvPr>
          <p:cNvSpPr txBox="1"/>
          <p:nvPr/>
        </p:nvSpPr>
        <p:spPr>
          <a:xfrm>
            <a:off x="9624670" y="5727895"/>
            <a:ext cx="8382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4. Я знал, что допустил ошибку в контрольной работе, и ждал своей оценки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Open Sans Extra Bold" panose="020B0604020202020204" charset="0"/>
                <a:cs typeface="Times New Roman" panose="02020603050405020304" pitchFamily="18" charset="0"/>
              </a:rPr>
              <a:t>с замиранием сердца.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565119"/>
      </p:ext>
    </p:extLst>
  </p:cSld>
  <p:clrMapOvr>
    <a:masterClrMapping/>
  </p:clrMapOvr>
  <p:transition spd="med" advTm="16000"/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2211</TotalTime>
  <Words>157</Words>
  <Application>Microsoft Office PowerPoint</Application>
  <PresentationFormat>Произвольный</PresentationFormat>
  <Paragraphs>30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Open Sans Light</vt:lpstr>
      <vt:lpstr>Times New Roman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 и их употребление в речи</dc:title>
  <dc:creator>user</dc:creator>
  <cp:lastModifiedBy>виктор зюко</cp:lastModifiedBy>
  <cp:revision>60</cp:revision>
  <cp:lastPrinted>2021-11-15T06:33:30Z</cp:lastPrinted>
  <dcterms:created xsi:type="dcterms:W3CDTF">2006-08-16T00:00:00Z</dcterms:created>
  <dcterms:modified xsi:type="dcterms:W3CDTF">2022-05-10T19:18:54Z</dcterms:modified>
  <dc:identifier>DAEur-st-Bs</dc:identifier>
</cp:coreProperties>
</file>