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24EB4-5B95-48E0-9C97-3E434C48487E}" type="datetimeFigureOut">
              <a:rPr lang="ru-RU" smtClean="0"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1A0A2-B483-4AA2-9F57-BC4F2D0A4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61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Наталья\Downloads\1613464638_24-p-fon-dlya-prezentatsii-delovoi-stil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9" y="404664"/>
            <a:ext cx="8568952" cy="260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Мастер-класс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 изготовлению методического пособия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 пожарной безопасности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«Огонь-друг, огонь-враг»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5013176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Изготовила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Рябенко Наталья Леонтьевна,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воспитатель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МБДОУ «ДСОВ №24» г. Усинска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01575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48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1" y="764704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3" name="Picture 1" descr="C:\Users\Наталья\Downloads\1613464638_24-p-fon-dlya-prezentatsii-delovoi-stil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7" name="Picture 1" descr="C:\Users\Наталья\Desktop\IMG_20211109_182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3384376" cy="266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11560" y="332656"/>
            <a:ext cx="8309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Для создания пособия Вам понадобится :</a:t>
            </a:r>
            <a:endParaRPr lang="ru-RU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7" name="Picture 9" descr="C:\Users\Наталья\Desktop\Новая папка (2)\IMG_20211114_1707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916832"/>
            <a:ext cx="199822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C:\Users\Наталья\Desktop\Новая папка (2)\IMG_20211114_1824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429000"/>
            <a:ext cx="2785101" cy="3165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Наталья\Downloads\1613464638_24-p-fon-dlya-prezentatsii-delovoi-stil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86" name="Rectangle 34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67944" y="332656"/>
            <a:ext cx="48965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   </a:t>
            </a: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Начертите и вырежете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    два круга диаметром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      10 см  и  15 см</a:t>
            </a:r>
            <a:endParaRPr lang="ru-RU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3528" y="3645024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Сделайте  на кругах            разметку на сектора</a:t>
            </a:r>
            <a:endParaRPr lang="ru-RU" sz="28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2780928"/>
            <a:ext cx="748883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Проделайте в центре шилом отверстия и наклейте на каждый круг </a:t>
            </a:r>
            <a:r>
              <a:rPr lang="ru-RU" sz="2800" b="1" dirty="0" err="1" smtClean="0">
                <a:solidFill>
                  <a:srgbClr val="002060"/>
                </a:solidFill>
                <a:latin typeface="Comic Sans MS" pitchFamily="66" charset="0"/>
              </a:rPr>
              <a:t>шайбочку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6" name="Picture 3" descr="C:\Users\Наталья\Desktop\Новая папка (2)\IMG_20211114_1612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1008"/>
            <a:ext cx="4123781" cy="2930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2" descr="C:\Users\Наталья\Desktop\Новая папка (2)\IMG_20211114_1648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381642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5" descr="C:\Users\Наталья\Desktop\Новая папка (2)\IMG_20211114_1621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60648"/>
            <a:ext cx="403244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7" descr="C:\Users\Наталья\Desktop\Новая папка (2)\IMG_20211114_1623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861048"/>
            <a:ext cx="405802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Наталья\Downloads\1613464638_24-p-fon-dlya-prezentatsii-delovoi-stil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67545" y="260648"/>
            <a:ext cx="69127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Вырежете стрелку-«окно»,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соедините стрелку и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два круга с помощью гвоздика-брадс.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9" name="Picture 3" descr="C:\Users\Наталья\Desktop\Новая папка (2)\IMG_20211114_172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492896"/>
            <a:ext cx="4992554" cy="3744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4" descr="C:\Users\Наталья\Desktop\Новая папка (2)\IMG_20211114_1756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3" y="404664"/>
            <a:ext cx="5197301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3995936" y="4077072"/>
            <a:ext cx="47525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Наклейте на каждый сектор и картинки магнитную ленту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Наталья\Downloads\1613464638_24-p-fon-dlya-prezentatsii-delovoi-stil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1680" y="260648"/>
            <a:ext cx="6263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Расположите картинки на секторах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148" y="2276872"/>
            <a:ext cx="4066546" cy="3858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Наталья\Downloads\1613464638_24-p-fon-dlya-prezentatsii-delovoi-stil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 descr="C:\Users\Наталья\Desktop\3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3891388" cy="2447202"/>
          </a:xfrm>
          <a:prstGeom prst="rect">
            <a:avLst/>
          </a:prstGeom>
          <a:noFill/>
        </p:spPr>
      </p:pic>
      <p:pic>
        <p:nvPicPr>
          <p:cNvPr id="17412" name="Picture 4" descr="C:\Users\Наталья\Desktop\bd59f194c7b7dbaeabe2484a6f367c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412776"/>
            <a:ext cx="3362641" cy="2520280"/>
          </a:xfrm>
          <a:prstGeom prst="rect">
            <a:avLst/>
          </a:prstGeom>
          <a:noFill/>
        </p:spPr>
      </p:pic>
      <p:pic>
        <p:nvPicPr>
          <p:cNvPr id="17413" name="Picture 5" descr="C:\Users\Наталья\Desktop\969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5" y="3501008"/>
            <a:ext cx="4350990" cy="26452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03848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91680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23528" y="620688"/>
            <a:ext cx="86409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 smtClean="0">
              <a:latin typeface="Comic Sans MS" pitchFamily="66" charset="0"/>
            </a:endParaRPr>
          </a:p>
          <a:p>
            <a:r>
              <a:rPr lang="ru-RU" sz="4800" dirty="0" smtClean="0">
                <a:solidFill>
                  <a:srgbClr val="33CC33"/>
                </a:solidFill>
                <a:latin typeface="Comic Sans MS" pitchFamily="66" charset="0"/>
              </a:rPr>
              <a:t>Желаю творческих успехов!</a:t>
            </a:r>
          </a:p>
          <a:p>
            <a:endParaRPr lang="ru-RU" sz="4800" dirty="0" smtClean="0">
              <a:solidFill>
                <a:srgbClr val="33CC33"/>
              </a:solidFill>
              <a:latin typeface="Comic Sans MS" pitchFamily="66" charset="0"/>
            </a:endParaRPr>
          </a:p>
          <a:p>
            <a:r>
              <a:rPr lang="ru-RU" sz="4800" dirty="0" smtClean="0">
                <a:solidFill>
                  <a:srgbClr val="33CC33"/>
                </a:solidFill>
                <a:latin typeface="Comic Sans MS" pitchFamily="66" charset="0"/>
              </a:rPr>
              <a:t>       Спасибо</a:t>
            </a:r>
          </a:p>
          <a:p>
            <a:r>
              <a:rPr lang="ru-RU" sz="4800" dirty="0" smtClean="0">
                <a:solidFill>
                  <a:srgbClr val="33CC33"/>
                </a:solidFill>
                <a:latin typeface="Comic Sans MS" pitchFamily="66" charset="0"/>
              </a:rPr>
              <a:t>                      за</a:t>
            </a:r>
          </a:p>
          <a:p>
            <a:r>
              <a:rPr lang="ru-RU" sz="4800" dirty="0" smtClean="0">
                <a:solidFill>
                  <a:srgbClr val="33CC33"/>
                </a:solidFill>
                <a:latin typeface="Comic Sans MS" pitchFamily="66" charset="0"/>
              </a:rPr>
              <a:t>                            внимание!</a:t>
            </a:r>
            <a:endParaRPr lang="ru-RU" sz="4800" dirty="0">
              <a:solidFill>
                <a:srgbClr val="33CC33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4" y="4194602"/>
            <a:ext cx="2472953" cy="2346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103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1</cp:lastModifiedBy>
  <cp:revision>14</cp:revision>
  <dcterms:created xsi:type="dcterms:W3CDTF">2021-11-05T18:04:23Z</dcterms:created>
  <dcterms:modified xsi:type="dcterms:W3CDTF">2021-11-16T11:10:47Z</dcterms:modified>
</cp:coreProperties>
</file>