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258F"/>
    <a:srgbClr val="F686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3600" y="381000"/>
            <a:ext cx="7010400" cy="3429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EF258F"/>
                </a:solidFill>
              </a:rPr>
              <a:t>М</a:t>
            </a:r>
            <a:r>
              <a:rPr lang="ru-RU" sz="3600" b="1" i="1" dirty="0" smtClean="0">
                <a:solidFill>
                  <a:srgbClr val="EF258F"/>
                </a:solidFill>
              </a:rPr>
              <a:t>астер-класс </a:t>
            </a:r>
            <a:br>
              <a:rPr lang="ru-RU" sz="3600" b="1" i="1" dirty="0" smtClean="0">
                <a:solidFill>
                  <a:srgbClr val="EF258F"/>
                </a:solidFill>
              </a:rPr>
            </a:br>
            <a:r>
              <a:rPr lang="ru-RU" sz="3600" b="1" i="1" dirty="0" smtClean="0">
                <a:solidFill>
                  <a:srgbClr val="EF258F"/>
                </a:solidFill>
              </a:rPr>
              <a:t>с воспитанниками </a:t>
            </a:r>
            <a:br>
              <a:rPr lang="ru-RU" sz="3600" b="1" i="1" dirty="0" smtClean="0">
                <a:solidFill>
                  <a:srgbClr val="EF258F"/>
                </a:solidFill>
              </a:rPr>
            </a:br>
            <a:r>
              <a:rPr lang="ru-RU" sz="3600" b="1" i="1" dirty="0" smtClean="0">
                <a:solidFill>
                  <a:srgbClr val="EF258F"/>
                </a:solidFill>
              </a:rPr>
              <a:t>по изготовлению пасхального кулича  в </a:t>
            </a:r>
            <a:r>
              <a:rPr lang="ru-RU" sz="3600" b="1" i="1" dirty="0">
                <a:solidFill>
                  <a:srgbClr val="EF258F"/>
                </a:solidFill>
              </a:rPr>
              <a:t>рамках проекта по духовно-нравственному </a:t>
            </a:r>
            <a:r>
              <a:rPr lang="ru-RU" sz="3600" b="1" i="1" dirty="0" smtClean="0">
                <a:solidFill>
                  <a:srgbClr val="EF258F"/>
                </a:solidFill>
              </a:rPr>
              <a:t>воспитанию</a:t>
            </a:r>
            <a:endParaRPr lang="ru-RU" sz="3600" b="1" i="1" dirty="0">
              <a:solidFill>
                <a:srgbClr val="F686C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8600" y="4114800"/>
            <a:ext cx="5105400" cy="12954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EF258F"/>
                </a:solidFill>
              </a:rPr>
              <a:t>Цель</a:t>
            </a:r>
            <a:r>
              <a:rPr lang="en-US" sz="2000" b="1" i="1" dirty="0" smtClean="0">
                <a:solidFill>
                  <a:srgbClr val="EF258F"/>
                </a:solidFill>
              </a:rPr>
              <a:t>:</a:t>
            </a:r>
            <a:r>
              <a:rPr lang="ru-RU" sz="2000" b="1" i="1" dirty="0" smtClean="0">
                <a:solidFill>
                  <a:srgbClr val="EF258F"/>
                </a:solidFill>
              </a:rPr>
              <a:t> приобщение детей к нравственным и духовным ценностям православной культуры</a:t>
            </a:r>
            <a:endParaRPr lang="ru-RU" sz="2000" b="1" i="1" dirty="0">
              <a:solidFill>
                <a:srgbClr val="EF258F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720" y="0"/>
            <a:ext cx="91727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s://pp.userapi.com/c849520/v849520345/184046/VDdLRI49g-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s://pp.userapi.com/c851132/v851132345/10708f/YnsPC895g5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pp.userapi.com/c852016/v852016345/107743/kg3suOncpc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8988425" cy="68579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s://pp.userapi.com/c850532/v850532345/105a98/80kw369fLE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pp.userapi.com/c854424/v854424345/2d5e6/eFftlYFomu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1913"/>
            <a:ext cx="9144000" cy="69199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prazdnik-paskha-iaitsa-tsvety-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pp.userapi.com/c851228/v851228345/10d728/lknYZAy4xR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Мастер-класс  с воспитанниками  по изготовлению пасхального кулича  в рамках проекта по духовно-нравственному воспитанию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рамках проекта по духовно-нравственному воспитанию был проведён мастер –класс с воспитанниками</dc:title>
  <dc:creator>Пользователь</dc:creator>
  <cp:lastModifiedBy>СВЕТЛАНА</cp:lastModifiedBy>
  <cp:revision>7</cp:revision>
  <dcterms:created xsi:type="dcterms:W3CDTF">2019-05-14T18:49:43Z</dcterms:created>
  <dcterms:modified xsi:type="dcterms:W3CDTF">2022-05-10T11:49:20Z</dcterms:modified>
</cp:coreProperties>
</file>