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7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fld id="{B49D3F6A-B7B4-4C49-9D4C-9C96481A93FA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3BACC0D-7554-4309-A6D5-E4A70A3B11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7C4283-8EF4-492F-B739-124BC34B84EE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C0F347-D163-4261-9B46-1D7D65F136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D13737-3C48-4F21-92E1-9CEE4A6E6675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BB3C2-8188-4E6D-8B21-BC838803A7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80F5D5-5AE4-4471-827F-608DB9674C39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5AFBAC-8026-4E1D-9850-FB55D4A867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624841-2791-4040-8536-0B63030A876D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E3FEF4-75F0-4BC5-B25D-461F096499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9BC971-CF5E-40B1-89DF-1A3F348061AB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957BA-5DD0-47BF-814A-F0A3E014C0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1F5A3-2AAF-4FBA-9140-225FD676C6D5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DD3A8E-E1D9-4EDF-8280-6A836FDF46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CE59BF-95DF-48FE-88EC-BDCF0A6B07DB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6866D-7724-4FAB-935D-164E933472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6737D6-9590-4CA7-BDEF-15450BABFCC0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0781FB-E366-44FE-ACDE-4F9649CD1C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fld id="{8E8DA93C-2469-4935-9A8C-0B5498E38425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4B6E271A-A02D-40BD-B9E2-A78F7B9AD1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fld id="{CEFE662D-9D88-4014-AD5D-B2744B051FA7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F479B8F0-2798-4CD3-8EC1-3F93173FA6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796A5EF5-57DF-4878-97AA-2EDC11FB3ADA}" type="datetimeFigureOut">
              <a:rPr lang="ru-RU" smtClean="0"/>
              <a:pPr>
                <a:defRPr/>
              </a:pPr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C7695200-EC11-4EC8-8FEF-111C604269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344816" cy="316835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«СРАВНЕНИЕ РУССКИХ И АНГЛИЙСКИХ НАРОДНЫХ СКАЗОК» в сотворчестве с педагогами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3860800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ПДО по английскому языку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Нечаева Светлана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Октябрьевна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ВКК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 ЦРР-д/с №31»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поделок из природного материала. Сказка «Колобок».</a:t>
            </a:r>
          </a:p>
        </p:txBody>
      </p:sp>
      <p:pic>
        <p:nvPicPr>
          <p:cNvPr id="21506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2132856"/>
            <a:ext cx="3960440" cy="3672408"/>
          </a:xfrm>
        </p:spPr>
      </p:pic>
      <p:pic>
        <p:nvPicPr>
          <p:cNvPr id="21508" name="Picture 4" descr="IMG_20191016_1253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284538"/>
            <a:ext cx="4572000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американской сказки «Пряничный человечек» и беседа с детьми.</a:t>
            </a:r>
          </a:p>
        </p:txBody>
      </p:sp>
      <p:pic>
        <p:nvPicPr>
          <p:cNvPr id="22530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1844675"/>
            <a:ext cx="3671888" cy="4525963"/>
          </a:xfrm>
        </p:spPr>
      </p:pic>
      <p:pic>
        <p:nvPicPr>
          <p:cNvPr id="22531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989138"/>
            <a:ext cx="42370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Декоративно-прикладное творчество совместно с воспитателями подготовительной группы. Лепка Пряничного человечка из солёного теста.</a:t>
            </a:r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088" y="2205038"/>
            <a:ext cx="3457575" cy="3921125"/>
          </a:xfrm>
        </p:spPr>
      </p:pic>
      <p:pic>
        <p:nvPicPr>
          <p:cNvPr id="2355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205038"/>
            <a:ext cx="338296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640" y="620688"/>
            <a:ext cx="6480720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088" y="404813"/>
            <a:ext cx="7705725" cy="5721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Собирание </a:t>
            </a: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пазлов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–любимое занятие детей</a:t>
            </a:r>
            <a:r>
              <a:rPr lang="ru-RU" sz="28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662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844675"/>
            <a:ext cx="4440238" cy="3309938"/>
          </a:xfrm>
        </p:spPr>
      </p:pic>
      <p:pic>
        <p:nvPicPr>
          <p:cNvPr id="2662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2781300"/>
            <a:ext cx="409257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7" y="476672"/>
            <a:ext cx="7704857" cy="1296143"/>
          </a:xfrm>
        </p:spPr>
        <p:txBody>
          <a:bodyPr>
            <a:normAutofit fontScale="90000"/>
          </a:bodyPr>
          <a:lstStyle/>
          <a:p>
            <a:r>
              <a:rPr lang="ru-RU" sz="2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на занятии по физкультуре «Кто проворнее: Джонни Пончик или Пряничный человечек?»</a:t>
            </a:r>
          </a:p>
        </p:txBody>
      </p:sp>
      <p:pic>
        <p:nvPicPr>
          <p:cNvPr id="27650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1773238"/>
            <a:ext cx="4392613" cy="3235325"/>
          </a:xfrm>
        </p:spPr>
      </p:pic>
      <p:pic>
        <p:nvPicPr>
          <p:cNvPr id="27651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39004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пока в проекте.</a:t>
            </a:r>
          </a:p>
        </p:txBody>
      </p:sp>
      <p:pic>
        <p:nvPicPr>
          <p:cNvPr id="2867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1916832"/>
            <a:ext cx="4608513" cy="3548062"/>
          </a:xfrm>
        </p:spPr>
      </p:pic>
      <p:pic>
        <p:nvPicPr>
          <p:cNvPr id="2867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284537"/>
            <a:ext cx="421163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«Пряничный человечек»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сказка об ожившем человекоподобном прянике.</a:t>
            </a:r>
          </a:p>
        </p:txBody>
      </p:sp>
      <p:pic>
        <p:nvPicPr>
          <p:cNvPr id="29698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816" y="2119313"/>
            <a:ext cx="4803731" cy="360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декораций и кукол.</a:t>
            </a:r>
          </a:p>
        </p:txBody>
      </p:sp>
      <p:pic>
        <p:nvPicPr>
          <p:cNvPr id="30722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628775"/>
            <a:ext cx="4464050" cy="3671888"/>
          </a:xfrm>
        </p:spPr>
      </p:pic>
      <p:pic>
        <p:nvPicPr>
          <p:cNvPr id="30723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708275"/>
            <a:ext cx="4764087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7632848" cy="5616624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это один из методов реализации задач по развитию и обучению дошкольников.</a:t>
            </a:r>
          </a:p>
          <a:p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заключается в совместной деятельности педагогов дополнительного образования, </a:t>
            </a:r>
            <a:r>
              <a:rPr lang="ru-RU" sz="3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воспитателей,родителей</a:t>
            </a:r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детей над изучением самого вопроса.</a:t>
            </a:r>
            <a:endParaRPr lang="es-ES" sz="3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None/>
            </a:pPr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Сравнить русские и английские  народные сказки, схожие по сюжету.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Сцены из сказки</a:t>
            </a:r>
          </a:p>
        </p:txBody>
      </p:sp>
      <p:pic>
        <p:nvPicPr>
          <p:cNvPr id="31746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50" y="2276475"/>
            <a:ext cx="5040313" cy="4257675"/>
          </a:xfrm>
        </p:spPr>
      </p:pic>
      <p:pic>
        <p:nvPicPr>
          <p:cNvPr id="31747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2276475"/>
            <a:ext cx="52197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476672"/>
            <a:ext cx="7848227" cy="20887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Издавна сказка считалась не только самым распространенным, но и необычайно любимым жанром детей. Учимся управлять куклами.</a:t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770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492896"/>
            <a:ext cx="4803453" cy="360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755575" y="620688"/>
            <a:ext cx="7776865" cy="172819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с похожими сюжетами, возникающие независимо друг от друга в разных странах, свидетельствуют об общности быта, условий и исторического развития разных народов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640" y="2132856"/>
            <a:ext cx="6264275" cy="4514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404813"/>
            <a:ext cx="8064500" cy="5721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7931224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es-ES" sz="3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русскую народную сказку «Репка»  и английскую народную сказку «</a:t>
            </a:r>
            <a:r>
              <a:rPr lang="es-ES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Enourmous Turnip</a:t>
            </a:r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es-ES" sz="3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русскую народную сказку «Колобок» , американскую народную сказку “ </a:t>
            </a:r>
            <a:r>
              <a:rPr lang="ru-RU" sz="3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Gingerbread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” и английскую сказку“ </a:t>
            </a:r>
            <a:r>
              <a:rPr lang="ru-RU" sz="3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Johnny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Cake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” </a:t>
            </a:r>
            <a:endParaRPr lang="es-ES" sz="3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русской и английских народных сказок. </a:t>
            </a:r>
            <a:endParaRPr lang="es-ES" sz="3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3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и отличительные черты этих сказок.</a:t>
            </a: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67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632848" cy="2735858"/>
          </a:xfrm>
        </p:spPr>
        <p:txBody>
          <a:bodyPr/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№1.</a:t>
            </a:r>
            <a:r>
              <a:rPr lang="es-ES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ES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 проекта:</a:t>
            </a:r>
            <a:b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сказка «Репка» и английская народная сказка «</a:t>
            </a:r>
            <a:r>
              <a:rPr lang="es-ES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Enormous Turnip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</p:txBody>
      </p:sp>
      <p:pic>
        <p:nvPicPr>
          <p:cNvPr id="15362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3501008"/>
            <a:ext cx="4031679" cy="2975868"/>
          </a:xfrm>
        </p:spPr>
      </p:pic>
      <p:pic>
        <p:nvPicPr>
          <p:cNvPr id="15363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3" y="3068960"/>
            <a:ext cx="2848248" cy="354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60840" cy="122398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театральных постановок</a:t>
            </a:r>
            <a:b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русских народных сказок. </a:t>
            </a:r>
            <a:b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«РЕПКА» </a:t>
            </a:r>
          </a:p>
        </p:txBody>
      </p:sp>
      <p:pic>
        <p:nvPicPr>
          <p:cNvPr id="16386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2924175"/>
            <a:ext cx="3743325" cy="3590925"/>
          </a:xfrm>
        </p:spPr>
      </p:pic>
      <p:pic>
        <p:nvPicPr>
          <p:cNvPr id="16387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6787" y="2276872"/>
            <a:ext cx="42481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Театральная постановка на английском языке</a:t>
            </a:r>
            <a:r>
              <a:rPr lang="es-ES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“The Enormous Turnip”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7410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506" y="2119313"/>
            <a:ext cx="5166350" cy="360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60840" cy="172819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главное, о чем говорят обе эти сказки, что любое дело легче делается вместе и родные люди должны помогать друг другу</a:t>
            </a:r>
            <a:r>
              <a:rPr lang="ru-RU" sz="3200" dirty="0" smtClean="0">
                <a:solidFill>
                  <a:srgbClr val="7030A0"/>
                </a:solidFill>
              </a:rPr>
              <a:t>.</a:t>
            </a:r>
            <a:br>
              <a:rPr lang="ru-RU" sz="3200" dirty="0" smtClean="0">
                <a:solidFill>
                  <a:srgbClr val="7030A0"/>
                </a:solidFill>
              </a:rPr>
            </a:br>
            <a:endParaRPr lang="ru-RU" sz="3200" dirty="0" smtClean="0">
              <a:solidFill>
                <a:srgbClr val="7030A0"/>
              </a:solidFill>
            </a:endParaRPr>
          </a:p>
        </p:txBody>
      </p:sp>
      <p:pic>
        <p:nvPicPr>
          <p:cNvPr id="1843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420888"/>
            <a:ext cx="5400004" cy="360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показы театральных постановок.</a:t>
            </a:r>
          </a:p>
        </p:txBody>
      </p:sp>
      <p:pic>
        <p:nvPicPr>
          <p:cNvPr id="19461" name="Picture 5" descr="IMG_20191205_1019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014324"/>
            <a:ext cx="4222750" cy="3167062"/>
          </a:xfrm>
          <a:prstGeom prst="rect">
            <a:avLst/>
          </a:prstGeom>
          <a:noFill/>
        </p:spPr>
      </p:pic>
      <p:pic>
        <p:nvPicPr>
          <p:cNvPr id="19462" name="Picture 6" descr="IMG_20191205_100713(1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014324"/>
            <a:ext cx="3960118" cy="3159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683567" y="548680"/>
            <a:ext cx="7632849" cy="1727795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en-US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br>
              <a:rPr lang="en-US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русской народной сказки «Колобок» , американской народной сказки “</a:t>
            </a: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Gingerbread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” и английской сказки“ </a:t>
            </a: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Johnny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Cake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”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482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2781300"/>
            <a:ext cx="3840162" cy="2160588"/>
          </a:xfrm>
        </p:spPr>
      </p:pic>
      <p:pic>
        <p:nvPicPr>
          <p:cNvPr id="20483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2276475"/>
            <a:ext cx="230822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3644900"/>
            <a:ext cx="230505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375</TotalTime>
  <Words>301</Words>
  <Application>Microsoft Office PowerPoint</Application>
  <PresentationFormat>Экран (4:3)</PresentationFormat>
  <Paragraphs>30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Кнопка</vt:lpstr>
      <vt:lpstr>ПРОЕКТНАЯ ДЕЯТЕЛЬНОСТЬ «СРАВНЕНИЕ РУССКИХ И АНГЛИЙСКИХ НАРОДНЫХ СКАЗОК» в сотворчестве с педагогами ДОУ</vt:lpstr>
      <vt:lpstr>Презентация PowerPoint</vt:lpstr>
      <vt:lpstr>Презентация PowerPoint</vt:lpstr>
      <vt:lpstr>Часть №1. Предмет исследования проекта: русская народная сказка «Репка» и английская народная сказка «The Enormous Turnip”</vt:lpstr>
      <vt:lpstr>Конкурс театральных постановок русских народных сказок.  «РЕПКА» </vt:lpstr>
      <vt:lpstr>Театральная постановка на английском языке “The Enormous Turnip” </vt:lpstr>
      <vt:lpstr>Самое главное, о чем говорят обе эти сказки, что любое дело легче делается вместе и родные люди должны помогать друг другу. </vt:lpstr>
      <vt:lpstr>Открытые показы театральных постановок.</vt:lpstr>
      <vt:lpstr>Часть 2 Сравнение русской народной сказки «Колобок» , американской народной сказки “Gingerbread Man ” и английской сказки“ Johnny - Cake ” </vt:lpstr>
      <vt:lpstr>Конкурс поделок из природного материала. Сказка «Колобок».</vt:lpstr>
      <vt:lpstr>Чтение американской сказки «Пряничный человечек» и беседа с детьми.</vt:lpstr>
      <vt:lpstr>Декоративно-прикладное творчество совместно с воспитателями подготовительной группы. Лепка Пряничного человечка из солёного теста.</vt:lpstr>
      <vt:lpstr>Презентация PowerPoint</vt:lpstr>
      <vt:lpstr>Презентация PowerPoint</vt:lpstr>
      <vt:lpstr>Собирание пазлов –любимое занятие детей.</vt:lpstr>
      <vt:lpstr>Подвижная игра на занятии по физкультуре «Кто проворнее: Джонни Пончик или Пряничный человечек?»</vt:lpstr>
      <vt:lpstr>Театр пока в проекте.</vt:lpstr>
      <vt:lpstr>«Пряничный человечек»  сказка об ожившем человекоподобном прянике.</vt:lpstr>
      <vt:lpstr>Подготовка декораций и кукол.</vt:lpstr>
      <vt:lpstr>Сцены из сказки</vt:lpstr>
      <vt:lpstr>Издавна сказка считалась не только самым распространенным, но и необычайно любимым жанром детей. Учимся управлять куклами. </vt:lpstr>
      <vt:lpstr>Сказки с похожими сюжетами, возникающие независимо друг от друга в разных странах, свидетельствуют об общности быта, условий и исторического развития разных народов.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«СРАВНЕНИЕ РУССКИХ И АНГЛИЙСКИХ НАРОДНЫХ СКАЗОК» в сотворчестве с педагогами ДОУ</dc:title>
  <dc:creator>1</dc:creator>
  <cp:lastModifiedBy>Admin</cp:lastModifiedBy>
  <cp:revision>24</cp:revision>
  <dcterms:created xsi:type="dcterms:W3CDTF">2020-01-11T16:36:13Z</dcterms:created>
  <dcterms:modified xsi:type="dcterms:W3CDTF">2022-05-10T15:36:09Z</dcterms:modified>
</cp:coreProperties>
</file>