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6AE9E-43E0-4E04-AFF6-41DBD6E9B225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55713-505B-407B-83CA-67350D2CE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2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55713-505B-407B-83CA-67350D2CEAB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71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59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79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169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4530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08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97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8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467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7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8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5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4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75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15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97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9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60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2433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«Физическая культура»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спортивный уголок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5673" y="4797152"/>
            <a:ext cx="6517482" cy="1371599"/>
          </a:xfrm>
        </p:spPr>
        <p:txBody>
          <a:bodyPr>
            <a:normAutofit/>
          </a:bodyPr>
          <a:lstStyle/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ЮдИчева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Ольга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олеговна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15507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"/>
            <a:ext cx="7773338" cy="90872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Спортивный уголок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quarter" idx="13"/>
          </p:nvPr>
        </p:nvSpPr>
        <p:spPr>
          <a:xfrm>
            <a:off x="685330" y="908722"/>
            <a:ext cx="7772870" cy="5616622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b="1" cap="none" dirty="0" err="1">
                <a:latin typeface="Times New Roman" pitchFamily="18" charset="0"/>
                <a:cs typeface="Times New Roman" pitchFamily="18" charset="0"/>
              </a:rPr>
              <a:t>Нейроскакалка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современная скакалка, представляющая собой ось со светящимся колесом на конце и кольцом, которое нужно крутить на ноге, перепрыгивая через ось.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i="1" cap="none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i="1" cap="none" dirty="0" err="1">
                <a:latin typeface="Times New Roman" pitchFamily="18" charset="0"/>
                <a:cs typeface="Times New Roman" pitchFamily="18" charset="0"/>
              </a:rPr>
              <a:t>Нейро</a:t>
            </a:r>
            <a:r>
              <a:rPr lang="ru-RU" sz="2100" i="1" cap="none" dirty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потому, что за счет игры улучшаются нейронные связи между полушариями мозга, </a:t>
            </a:r>
            <a:r>
              <a:rPr lang="ru-RU" sz="2100" i="1" cap="none" dirty="0">
                <a:latin typeface="Times New Roman" pitchFamily="18" charset="0"/>
                <a:cs typeface="Times New Roman" pitchFamily="18" charset="0"/>
              </a:rPr>
              <a:t>«скакалка»  - </a:t>
            </a: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сохраняется весь функционал обычной  скакалки.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Как устроена </a:t>
            </a:r>
            <a:r>
              <a:rPr lang="ru-RU" b="1" cap="none" dirty="0" err="1">
                <a:latin typeface="Times New Roman" pitchFamily="18" charset="0"/>
                <a:cs typeface="Times New Roman" pitchFamily="18" charset="0"/>
              </a:rPr>
              <a:t>нейроскакалка</a:t>
            </a: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cap="none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Трость, на одном конце которой – колесо, на втором – кольцо.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Длина трости  62-64 см.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Диаметр колеса 8-9 см. Оно обеспечивает равномерное вращение и исключает травмы.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Кольцо, диаметр  которого 16 см, не натирает кожу из-за мягкой прокладки. Благодаря тому, что кольцо расстёгивается, его без труда можно закрепить  на щиколотке не только ребенка , но и взрослого человека.</a:t>
            </a: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Стержень скакалки изготовлен из прочного</a:t>
            </a: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 пластика, который абсолютно безопасен.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100" cap="none" dirty="0">
                <a:latin typeface="Times New Roman" pitchFamily="18" charset="0"/>
                <a:cs typeface="Times New Roman" pitchFamily="18" charset="0"/>
              </a:rPr>
              <a:t>                                            Скакалки различные по цвету и форме.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ru-RU" cap="none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prstClr val="black"/>
              </a:buClr>
            </a:pPr>
            <a:endParaRPr lang="ru-RU" dirty="0"/>
          </a:p>
        </p:txBody>
      </p:sp>
      <p:pic>
        <p:nvPicPr>
          <p:cNvPr id="5" name="Рисунок 4" descr="pic_namef950337203b34e3fd6295df8f4bc3e1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768511">
            <a:off x="677067" y="4846569"/>
            <a:ext cx="2655981" cy="265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Особенности прыжков через </a:t>
            </a:r>
            <a:r>
              <a:rPr lang="ru-RU" b="1" cap="none" dirty="0" err="1">
                <a:latin typeface="Times New Roman" pitchFamily="18" charset="0"/>
                <a:cs typeface="Times New Roman" pitchFamily="18" charset="0"/>
              </a:rPr>
              <a:t>нейроскакалку</a:t>
            </a: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ru-RU" b="1" cap="none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Для движения на </a:t>
            </a:r>
            <a:r>
              <a:rPr lang="ru-RU" cap="none" dirty="0" err="1">
                <a:latin typeface="Times New Roman" pitchFamily="18" charset="0"/>
                <a:cs typeface="Times New Roman" pitchFamily="18" charset="0"/>
              </a:rPr>
              <a:t>нейроскакалке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 нужна разнонаправленная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работа ног: одна нога совершает прыжки, другая — вращательные движения. </a:t>
            </a:r>
            <a:r>
              <a:rPr lang="ru-RU" cap="none" dirty="0" err="1">
                <a:latin typeface="Times New Roman" pitchFamily="18" charset="0"/>
                <a:cs typeface="Times New Roman" pitchFamily="18" charset="0"/>
              </a:rPr>
              <a:t>Нейроскакалка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 универсальна: подходит как для детей от 4 лет, так и для взрослых, как для девочек, так и для мальчиков. Прыгать можно и на улице, и в помещении. Работает без батареек. Все скакалки идентичны: взрослая ничем не отличается от детской.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err="1">
                <a:latin typeface="Times New Roman" pitchFamily="18" charset="0"/>
                <a:cs typeface="Times New Roman" pitchFamily="18" charset="0"/>
              </a:rPr>
              <a:t>Нейроскакалку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 можно использовать на зарядке, в эстафетах, в подвижных играх, в основной части занятия, во время свободной двигательной деятельности на прогулке. Благодаря </a:t>
            </a:r>
            <a:r>
              <a:rPr lang="ru-RU" cap="none" dirty="0" err="1">
                <a:latin typeface="Times New Roman" pitchFamily="18" charset="0"/>
                <a:cs typeface="Times New Roman" pitchFamily="18" charset="0"/>
              </a:rPr>
              <a:t>нейроскакалке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, классические прыжки, так любимые всеми с детства, превратились в тренировку не только тела, но и интеллекта. </a:t>
            </a:r>
          </a:p>
        </p:txBody>
      </p:sp>
      <p:pic>
        <p:nvPicPr>
          <p:cNvPr id="4" name="Рисунок 3" descr="прыгать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5F4F2"/>
              </a:clrFrom>
              <a:clrTo>
                <a:srgbClr val="F5F4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3933056"/>
            <a:ext cx="2000264" cy="2088233"/>
          </a:xfrm>
          <a:prstGeom prst="rect">
            <a:avLst/>
          </a:prstGeom>
        </p:spPr>
      </p:pic>
      <p:pic>
        <p:nvPicPr>
          <p:cNvPr id="8" name="Рисунок 7" descr="602584287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56558" flipH="1">
            <a:off x="3510633" y="5579493"/>
            <a:ext cx="810936" cy="87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1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pic_namef950337203b34e3fd6295df8f4bc3e14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20978332">
            <a:off x="729236" y="1362479"/>
            <a:ext cx="2237070" cy="2237070"/>
          </a:xfrm>
          <a:prstGeom prst="rect">
            <a:avLst/>
          </a:prstGeom>
        </p:spPr>
      </p:pic>
      <p:pic>
        <p:nvPicPr>
          <p:cNvPr id="5" name="Рисунок 4" descr="345456765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6994" y="1500174"/>
            <a:ext cx="2203673" cy="236087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9425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Разновидности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нейроскакалок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neuro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20" y="1500174"/>
            <a:ext cx="4286280" cy="2967425"/>
          </a:xfrm>
          <a:prstGeom prst="rect">
            <a:avLst/>
          </a:prstGeom>
        </p:spPr>
      </p:pic>
      <p:pic>
        <p:nvPicPr>
          <p:cNvPr id="10" name="Рисунок 9" descr="60627698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666" y="4429132"/>
            <a:ext cx="1933621" cy="1952196"/>
          </a:xfrm>
          <a:prstGeom prst="rect">
            <a:avLst/>
          </a:prstGeom>
        </p:spPr>
      </p:pic>
      <p:pic>
        <p:nvPicPr>
          <p:cNvPr id="11" name="Рисунок 10" descr="4cgusbfk67o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568" y="4286256"/>
            <a:ext cx="3600400" cy="233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2100" cap="none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sz="2400" b="1" cap="none" dirty="0" err="1">
                <a:latin typeface="Times New Roman" pitchFamily="18" charset="0"/>
                <a:cs typeface="Times New Roman" pitchFamily="18" charset="0"/>
              </a:rPr>
              <a:t>Нейроскакалка</a:t>
            </a:r>
            <a:r>
              <a:rPr lang="ru-RU" sz="2400" b="1" cap="none" dirty="0">
                <a:latin typeface="Times New Roman" pitchFamily="18" charset="0"/>
                <a:cs typeface="Times New Roman" pitchFamily="18" charset="0"/>
              </a:rPr>
              <a:t> - это </a:t>
            </a:r>
            <a:r>
              <a:rPr lang="ru-RU" sz="2400" b="1" cap="none" dirty="0" err="1">
                <a:latin typeface="Times New Roman" pitchFamily="18" charset="0"/>
                <a:cs typeface="Times New Roman" pitchFamily="18" charset="0"/>
              </a:rPr>
              <a:t>нейротренажёр</a:t>
            </a:r>
            <a:r>
              <a:rPr lang="ru-RU" sz="2400" b="1" cap="none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ru-RU" b="1" cap="none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Развивает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:  межполушарные связи, скорость реакции,  способность к быстрому переключению внимания, способность удерживать в голове и выполнять несколько действий одновременно, согласовывая их в общем ритме.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Создаёт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новые нейронные связи в головном мозге.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Тренирует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мозжечок.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b="1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мозг насыщается кислородом, поднимается энергетический тонус, улучшается концентрация внимания и скорость переключения мыслительных процессов.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Если  скакать в ритм музыки – развивается правое полушарие.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на каждый круг скакалки считать 1-2,3-4, либо произносить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какие-либо автоматизированные ряды (времена года, месяца, дни недели) - развивается </a:t>
            </a: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левое полушарие. 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время прыжков развивается чувство контроля движения,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ru-RU" cap="none" dirty="0">
                <a:latin typeface="Times New Roman" pitchFamily="18" charset="0"/>
                <a:cs typeface="Times New Roman" pitchFamily="18" charset="0"/>
              </a:rPr>
              <a:t>синхронизация и равновесие.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ru-RU" sz="1800" cap="none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buClr>
                <a:prstClr val="black"/>
              </a:buClr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7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46</TotalTime>
  <Words>142</Words>
  <Application>Microsoft Office PowerPoint</Application>
  <PresentationFormat>Экран (4:3)</PresentationFormat>
  <Paragraphs>35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Капля</vt:lpstr>
      <vt:lpstr>Образовательная область  «Физическая культура» спортивный уголок старшая группа</vt:lpstr>
      <vt:lpstr>Спортивный уголок</vt:lpstr>
      <vt:lpstr>Презентация PowerPoint</vt:lpstr>
      <vt:lpstr>Разновидности нейроскакалок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уголка Возрастная группа</dc:title>
  <dc:creator>Р</dc:creator>
  <cp:lastModifiedBy>Администратор</cp:lastModifiedBy>
  <cp:revision>9</cp:revision>
  <dcterms:created xsi:type="dcterms:W3CDTF">2022-05-05T08:46:51Z</dcterms:created>
  <dcterms:modified xsi:type="dcterms:W3CDTF">2022-05-10T09:28:08Z</dcterms:modified>
</cp:coreProperties>
</file>