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9" r:id="rId4"/>
    <p:sldId id="278" r:id="rId5"/>
    <p:sldId id="280" r:id="rId6"/>
    <p:sldId id="274" r:id="rId7"/>
    <p:sldId id="282" r:id="rId8"/>
    <p:sldId id="281" r:id="rId9"/>
    <p:sldId id="28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2718" y="-8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Shatoy\Desktop\decorative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457200"/>
            <a:ext cx="9753600" cy="7315200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857224" y="571480"/>
            <a:ext cx="7429552" cy="230832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i="1" dirty="0" smtClean="0"/>
              <a:t>«</a:t>
            </a:r>
            <a:r>
              <a:rPr lang="ru-RU" sz="3600" i="1" dirty="0" err="1" smtClean="0"/>
              <a:t>Социокультурные</a:t>
            </a:r>
            <a:r>
              <a:rPr lang="ru-RU" sz="3600" i="1" dirty="0" smtClean="0"/>
              <a:t> истоки – система воспитания духовно-нравственного развития учащихся» </a:t>
            </a:r>
            <a:endParaRPr kumimoji="0" lang="ru-RU" sz="3600" b="0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C:\Users\Shatoy\Desktop\Narisovannye_kartinki_semi_20_101007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786058"/>
            <a:ext cx="5643602" cy="31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Shatoy\Desktop\decorative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457200"/>
            <a:ext cx="9753600" cy="7315200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95536" y="98109"/>
            <a:ext cx="8748464" cy="48320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/>
              <a:t>Цели:</a:t>
            </a:r>
            <a:r>
              <a:rPr lang="ru-RU" sz="3200" dirty="0" smtClean="0"/>
              <a:t>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200" dirty="0" smtClean="0"/>
              <a:t> </a:t>
            </a:r>
            <a:r>
              <a:rPr lang="ru-RU" sz="2800" dirty="0" smtClean="0"/>
              <a:t>способствовать формированию положительного отношения к семье, к дому;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/>
              <a:t> расширить представления детей о семье, добре, любви к ближнему;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/>
              <a:t> способствовать воспитанию у детей чувства гордости за свою семью;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/>
              <a:t> совершенствовать умения доказывать, обобщать, делать выводы;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/>
              <a:t> развивать эмоциональную сферу ребенка.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hatoy\Desktop\decorative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171400"/>
            <a:ext cx="9753600" cy="73152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043609" y="1071546"/>
            <a:ext cx="695741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 smtClean="0"/>
              <a:t>«Образование без духовно-нравственного воспитания не должно быть» </a:t>
            </a:r>
          </a:p>
          <a:p>
            <a:r>
              <a:rPr lang="ru-RU" sz="4400" i="1" dirty="0" smtClean="0"/>
              <a:t>                    К.Д. Ушинский </a:t>
            </a:r>
            <a:endParaRPr lang="ru-RU" sz="44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hatoy\Desktop\decorative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043608" y="188640"/>
            <a:ext cx="7848872" cy="1446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«Цветок и лепесток» </a:t>
            </a:r>
            <a:br>
              <a:rPr lang="ru-RU" sz="4400" b="1" dirty="0" smtClean="0"/>
            </a:br>
            <a:r>
              <a:rPr lang="ru-RU" sz="4400" b="1" dirty="0" smtClean="0"/>
              <a:t>В.А.Сухомлинский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1988840"/>
            <a:ext cx="8856984" cy="48936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Расцвел белый Цветок георгина. Летали над ним пчелы и шмели, брали нектар. В Цветке сорок два Лепестка. И вот один Лепесток возгордился: «Я самый красивый. Без меня Цветок не цветет. Я самый главный. Вот возьму и уйду что мне?» Поднатужился лепесток, вылез из Цветка, спрыгнул на землю. Сел в кустике розы и смотрит, что будет делать Цветок. А Цветок, как ни в чем не бывало, улыбается солнышку, зовет к себе шмелей и пчел. Пошел Лепесток, встречает Муравья. - Ты кто? спрашивает Муравей. - Я Лепесток. Самый главный. Самый красивый. Без меня и Цветок не цветет. - Лепесток? Знаю лепесток в цветке, а на двух тоненьких ножках, как ты не знаю. Ходил Лепесток, ходил, до вечера засох. А Цветок цветет. Цветок и без одного лепестка цветок. А лепесток без цветка ничего.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hatoy\Desktop\decorative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171400"/>
            <a:ext cx="9753600" cy="73152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142976" y="285728"/>
            <a:ext cx="7286676" cy="10156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«</a:t>
            </a:r>
            <a:r>
              <a:rPr lang="ru-RU" sz="2000" dirty="0" smtClean="0"/>
              <a:t>Родной дом для каждого из нас начало всех путей и дорог </a:t>
            </a:r>
          </a:p>
          <a:p>
            <a:pPr algn="ctr"/>
            <a:r>
              <a:rPr lang="ru-RU" sz="2000" dirty="0" smtClean="0"/>
              <a:t>Родители – самые близкие для ребенка люди, благодаря которым он приобретает положительный опыт поведения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1643050"/>
            <a:ext cx="7286676" cy="3477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i="1" dirty="0" smtClean="0"/>
              <a:t>в семье формируется характер  растущего человека;</a:t>
            </a:r>
          </a:p>
          <a:p>
            <a:pPr>
              <a:buFont typeface="Wingdings" pitchFamily="2" charset="2"/>
              <a:buChar char="ü"/>
            </a:pPr>
            <a:r>
              <a:rPr lang="ru-RU" sz="2000" i="1" dirty="0" smtClean="0"/>
              <a:t>в семье ребенок начинает ощущать свою неповторимость и уникальность;</a:t>
            </a:r>
          </a:p>
          <a:p>
            <a:pPr>
              <a:buFont typeface="Wingdings" pitchFamily="2" charset="2"/>
              <a:buChar char="ü"/>
            </a:pPr>
            <a:r>
              <a:rPr lang="ru-RU" sz="2000" i="1" dirty="0" smtClean="0"/>
              <a:t>крепкая семья – первооснова могущественного государства;</a:t>
            </a:r>
          </a:p>
          <a:p>
            <a:pPr>
              <a:buFont typeface="Wingdings" pitchFamily="2" charset="2"/>
              <a:buChar char="ü"/>
            </a:pPr>
            <a:r>
              <a:rPr lang="ru-RU" sz="2000" i="1" dirty="0" smtClean="0"/>
              <a:t>семья позволяет  человеку обрести истинное счастье;</a:t>
            </a:r>
          </a:p>
          <a:p>
            <a:pPr>
              <a:buFont typeface="Wingdings" pitchFamily="2" charset="2"/>
              <a:buChar char="ü"/>
            </a:pPr>
            <a:r>
              <a:rPr lang="ru-RU" sz="2000" i="1" dirty="0" smtClean="0"/>
              <a:t>в семье ребенок осваивает духовный опыт предшествующих поколений;</a:t>
            </a:r>
          </a:p>
          <a:p>
            <a:pPr>
              <a:buFont typeface="Wingdings" pitchFamily="2" charset="2"/>
              <a:buChar char="ü"/>
            </a:pPr>
            <a:r>
              <a:rPr lang="ru-RU" sz="2000" i="1" dirty="0" smtClean="0"/>
              <a:t>семья дает человеку чувство защищенности и уверенности в завтрашнем дне;</a:t>
            </a:r>
          </a:p>
          <a:p>
            <a:pPr>
              <a:buFont typeface="Wingdings" pitchFamily="2" charset="2"/>
              <a:buChar char="ü"/>
            </a:pPr>
            <a:r>
              <a:rPr lang="ru-RU" sz="2000" i="1" dirty="0" smtClean="0"/>
              <a:t>жизнь и традиции семьи определяет будущую судьбу человека.</a:t>
            </a:r>
            <a:endParaRPr lang="ru-RU" sz="20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hatoy\Desktop\decorative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171400"/>
            <a:ext cx="9753600" cy="73152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000100" y="428604"/>
            <a:ext cx="4286280" cy="56323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 </a:t>
            </a:r>
            <a:r>
              <a:rPr lang="ru-RU" sz="2000" dirty="0" smtClean="0"/>
              <a:t>Все хорошее и плохое закладывается в человеке с детства. Все нормы, правила поведения ребенок получает от родителей, бабушек и дедушек. На их примерах он учится, перенимает опыт, модель поведения и отношения к окружающим. Поэтому воспитывать детей, прививать им нормы поведения нужно с самого раннего возраста. Одним из наиболее доступных способов, как это сделать естественно и непринужденно, являются традиции. В каждой семье они могут быть совершенно разными, но решающими одну важную задачу – сплотить и укрепить семью. </a:t>
            </a:r>
            <a:endParaRPr lang="ru-RU" sz="2000" dirty="0"/>
          </a:p>
        </p:txBody>
      </p:sp>
      <p:pic>
        <p:nvPicPr>
          <p:cNvPr id="1026" name="Picture 2" descr="C:\Users\Shatoy\Desktop\0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28604"/>
            <a:ext cx="3571868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Shatoy\Desktop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hatoy\Desktop\decorative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171400"/>
            <a:ext cx="9753600" cy="7315200"/>
          </a:xfrm>
          <a:prstGeom prst="rect">
            <a:avLst/>
          </a:prstGeom>
          <a:noFill/>
        </p:spPr>
      </p:pic>
      <p:pic>
        <p:nvPicPr>
          <p:cNvPr id="4098" name="Picture 2" descr="C:\Users\Shatoy\Desktop\img3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714356"/>
            <a:ext cx="7286676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hatoy\Desktop\decorative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171400"/>
            <a:ext cx="9753600" cy="73152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043608" y="2348880"/>
            <a:ext cx="92611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dirty="0"/>
          </a:p>
        </p:txBody>
      </p:sp>
      <p:pic>
        <p:nvPicPr>
          <p:cNvPr id="3074" name="Picture 2" descr="C:\Users\Shatoy\Desktop\img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14356"/>
            <a:ext cx="8501122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256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Shatoy</dc:creator>
  <cp:lastModifiedBy>Shatoy</cp:lastModifiedBy>
  <cp:revision>28</cp:revision>
  <dcterms:created xsi:type="dcterms:W3CDTF">2019-03-15T13:16:51Z</dcterms:created>
  <dcterms:modified xsi:type="dcterms:W3CDTF">2019-12-07T17:09:29Z</dcterms:modified>
</cp:coreProperties>
</file>