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6" r:id="rId2"/>
    <p:sldId id="264" r:id="rId3"/>
    <p:sldId id="265" r:id="rId4"/>
    <p:sldId id="262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Через две недели после проведения занятия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смогли сформулировать  верные определения </c:v>
                </c:pt>
                <c:pt idx="1">
                  <c:v>смогли сформулировать  верные определения с подсказкой</c:v>
                </c:pt>
                <c:pt idx="2">
                  <c:v>затруднились дать определения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A7211-7AF0-4A87-AF12-2D1CC13D2BA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4AD82-BEF7-4EC5-9410-578BC7BF25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921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&#1084;&#1072;&#1089;&#1090;&#1077;&#1088;&#1089;&#1082;&#1072;&#1103;%20&#1063;&#1077;&#1090;&#1099;&#1088;&#1077;&#1093;&#1091;&#1075;&#1086;&#1083;&#1100;&#1085;&#1080;&#1082;&#1080;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Технология французских мастерских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Основатели "Французской группы нового образования" - Поль Ланжевен, Анри Валлон, Жан Пиаже.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Цель технологии: создать содержательные и организационные условия для личностного саморазвития учащихся, осознания ими самих себя и своего места в мире, понимания других людей, закономерностей мира.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632848" cy="72008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Принципы работы мастерской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равенство всех  участников, включая педагогов;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ненасильственное  вовлечение в процесс деятельности;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отсутствие  оценки (точнее, отметки, так как оценка  есть и должна быть, но только положительная);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отсутствие  соперничества, соревнования;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чередование  индивидуальной и групповой работы;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важность не столько результата творчества, сколько самого процесса;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7) разнообразие  используемого материала;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8) ответственность  каждого за свой выбор.</a:t>
            </a:r>
          </a:p>
          <a:p>
            <a:endParaRPr lang="ru-RU" dirty="0"/>
          </a:p>
        </p:txBody>
      </p:sp>
      <p:pic>
        <p:nvPicPr>
          <p:cNvPr id="4" name="Picture 4" descr="HH0066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321361" cy="997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16824" cy="77809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работы в мастерской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12776"/>
            <a:ext cx="8424936" cy="44935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Мастер создаёт атмосферу открытости, доброжелательности, сотворчества в общении.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В процессе занятий мастер обращается к чувствам ребёнка, пробуждает в нём интерес к изучаемой проблеме (теме).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Он работает вместе с детьми, мастер равен ученику в поиске знания.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 Мастер не торопится давать ответы на поставленные вопросы.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 Важную информацию он подаёт малыми дозами, если обнаруживает потребность в ней у учащихся.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 Исключает официальное оценивание работы учащегося (не выставляет отметок в журнал, не ругает, не хвалит), но через социализацию, афиширование работ даёт возможность появления самооценки учащегося, её изменения,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самокоррекции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H00669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1342807" cy="101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483768" y="1916832"/>
            <a:ext cx="3857620" cy="157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Georgia" pitchFamily="18" charset="0"/>
              <a:buNone/>
              <a:tabLst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anose="020B0604020202020204" pitchFamily="34" charset="0"/>
              </a:rPr>
              <a:t>Мастерская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anose="020B0604020202020204" pitchFamily="34" charset="0"/>
                <a:hlinkClick r:id="rId2" action="ppaction://hlinkfile"/>
              </a:rPr>
              <a:t>«Четырёхугольники»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Tx/>
              <a:buFont typeface="Georgia" pitchFamily="18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27784" y="0"/>
            <a:ext cx="2215686" cy="1855413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chemeClr val="bg1"/>
                </a:solidFill>
              </a:rPr>
              <a:t>Я- </a:t>
            </a:r>
            <a:r>
              <a:rPr lang="ru-RU" dirty="0" smtClean="0">
                <a:solidFill>
                  <a:schemeClr val="bg1"/>
                </a:solidFill>
              </a:rPr>
              <a:t>художник 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979712" y="404664"/>
            <a:ext cx="5357850" cy="5357850"/>
          </a:xfrm>
          <a:prstGeom prst="ellipse">
            <a:avLst/>
          </a:prstGeom>
          <a:noFill/>
          <a:ln>
            <a:solidFill>
              <a:srgbClr val="9C4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ее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83568" y="2420888"/>
            <a:ext cx="2088232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Индукция</a:t>
            </a:r>
          </a:p>
        </p:txBody>
      </p:sp>
      <p:sp>
        <p:nvSpPr>
          <p:cNvPr id="11" name="Овал 10"/>
          <p:cNvSpPr/>
          <p:nvPr/>
        </p:nvSpPr>
        <p:spPr>
          <a:xfrm>
            <a:off x="2627784" y="4869160"/>
            <a:ext cx="2020214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Рефлексия. Подведение итогов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0" y="4869160"/>
            <a:ext cx="1714512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716016" y="551723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Я - аналитик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516216" y="2564904"/>
            <a:ext cx="2317366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Социализация</a:t>
            </a:r>
            <a:endParaRPr lang="ru-RU" b="1" dirty="0"/>
          </a:p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572000" y="0"/>
            <a:ext cx="2089942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Я- исследую</a:t>
            </a:r>
            <a:endParaRPr lang="ru-RU" b="1" dirty="0"/>
          </a:p>
          <a:p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012160" y="4077072"/>
            <a:ext cx="2317366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Я- </a:t>
            </a:r>
            <a:r>
              <a:rPr lang="ru-RU" dirty="0" smtClean="0"/>
              <a:t>мыслитель</a:t>
            </a:r>
            <a:endParaRPr lang="ru-RU" b="1" dirty="0"/>
          </a:p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971600" y="980728"/>
            <a:ext cx="2317366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Схвачивание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940152" y="980728"/>
            <a:ext cx="2592288" cy="1714512"/>
          </a:xfrm>
          <a:prstGeom prst="ellipse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Афиширование</a:t>
            </a:r>
            <a:endParaRPr lang="ru-RU" b="1" dirty="0"/>
          </a:p>
          <a:p>
            <a:endParaRPr lang="ru-RU" dirty="0"/>
          </a:p>
        </p:txBody>
      </p:sp>
      <p:pic>
        <p:nvPicPr>
          <p:cNvPr id="18" name="Picture 4" descr="HH0066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0"/>
            <a:ext cx="1584176" cy="138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026" name="Picture 2" descr="C:\Users\Ludmila\Desktop\378___11\IMG_53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212976"/>
            <a:ext cx="2884657" cy="1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024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5472608" cy="77809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7931224" cy="42813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Высказывания ребят: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Ярошенко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Кирилл: Мне понравилось работать в мастерской. Я почувствовал себя открывателем.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Никитин Глеб: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Оказывается, что прямоугольник, ромб ,квадрат- это параллелограммы, а трапеция –нет. Интересно самому давать определения разным фигурам.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Лукьянова Стефания: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было очень интересно. Понравилось работать в группе.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H0066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1620908" cy="162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272808" cy="106613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Результативность занятия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через 2 недели после проведения занятия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HH0066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16633"/>
            <a:ext cx="1526456" cy="11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330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Технология французских мастерских</vt:lpstr>
      <vt:lpstr> Принципы работы мастерской  </vt:lpstr>
      <vt:lpstr>Правила работы в мастерской</vt:lpstr>
      <vt:lpstr>Презентация PowerPoint</vt:lpstr>
      <vt:lpstr>Рефлексия</vt:lpstr>
      <vt:lpstr>Результативность занятия через 2 недели после проведения занятия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Мастерская «Четырёхугольники»</dc:title>
  <dc:creator>Ludmila</dc:creator>
  <cp:lastModifiedBy>User</cp:lastModifiedBy>
  <cp:revision>11</cp:revision>
  <dcterms:created xsi:type="dcterms:W3CDTF">2015-10-22T06:48:43Z</dcterms:created>
  <dcterms:modified xsi:type="dcterms:W3CDTF">2022-05-08T20:54:39Z</dcterms:modified>
</cp:coreProperties>
</file>