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6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  <a:t>ПОМНИМ!</a:t>
            </a:r>
            <a:br>
              <a:rPr lang="ru-RU" sz="720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</a:br>
            <a:r>
              <a:rPr lang="ru-RU" sz="720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  <a:t>ГОРДИМСЯ!</a:t>
            </a:r>
            <a:br>
              <a:rPr lang="ru-RU" sz="720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</a:br>
            <a:r>
              <a:rPr lang="ru-RU" sz="7200" dirty="0" smtClean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  <a:t>БЛАГОДАРИМ!</a:t>
            </a:r>
            <a:endParaRPr lang="ru-RU" sz="7200" dirty="0">
              <a:ln w="571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latin typeface="Franklin Gothic Heavy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5411450"/>
            <a:ext cx="73641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Кл. руководитель: Голикова С.М. </a:t>
            </a:r>
          </a:p>
          <a:p>
            <a:pPr algn="ctr"/>
            <a:r>
              <a:rPr lang="ru-RU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МБОУ </a:t>
            </a:r>
            <a:r>
              <a:rPr lang="ru-RU" sz="3200" b="1" spc="300" dirty="0" err="1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Староюрьевская</a:t>
            </a:r>
            <a:r>
              <a:rPr lang="ru-RU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СОШ</a:t>
            </a:r>
            <a:endParaRPr lang="ru-RU" sz="32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833890_2584763828437763_1723447703028891648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14290"/>
            <a:ext cx="4857784" cy="64770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881975_2584763771771102_7024025932906102784_n.jpg"/>
          <p:cNvPicPr>
            <a:picLocks noGrp="1" noChangeAspect="1"/>
          </p:cNvPicPr>
          <p:nvPr>
            <p:ph idx="1"/>
          </p:nvPr>
        </p:nvPicPr>
        <p:blipFill>
          <a:blip r:embed="rId2"/>
          <a:srcRect t="21466" b="7506"/>
          <a:stretch>
            <a:fillRect/>
          </a:stretch>
        </p:blipFill>
        <p:spPr>
          <a:xfrm>
            <a:off x="928662" y="229424"/>
            <a:ext cx="5072098" cy="64046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933650_2584763685104444_2915846983652474880_n.jpg"/>
          <p:cNvPicPr>
            <a:picLocks noGrp="1" noChangeAspect="1"/>
          </p:cNvPicPr>
          <p:nvPr>
            <p:ph idx="1"/>
          </p:nvPr>
        </p:nvPicPr>
        <p:blipFill>
          <a:blip r:embed="rId2"/>
          <a:srcRect t="11996" b="15398"/>
          <a:stretch>
            <a:fillRect/>
          </a:stretch>
        </p:blipFill>
        <p:spPr>
          <a:xfrm>
            <a:off x="785786" y="244181"/>
            <a:ext cx="5000660" cy="64547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n07_lky82pn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714356"/>
            <a:ext cx="664780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ез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14356"/>
            <a:ext cx="679060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5514fac9d2c9.885897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642918"/>
            <a:ext cx="664907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83562138_most_powerful_photographs_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2"/>
            <a:ext cx="679924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329e86d2442899f570d84860e577ae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71480"/>
            <a:ext cx="6788945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ale_1200.jf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785794"/>
            <a:ext cx="6631448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7215238" cy="2500330"/>
          </a:xfrm>
        </p:spPr>
        <p:txBody>
          <a:bodyPr>
            <a:noAutofit/>
          </a:bodyPr>
          <a:lstStyle/>
          <a:p>
            <a:r>
              <a:rPr lang="ru-RU" sz="7200" dirty="0" smtClean="0"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  <a:t>Ветераны</a:t>
            </a:r>
            <a:br>
              <a:rPr lang="ru-RU" sz="7200" dirty="0" smtClean="0"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</a:br>
            <a:r>
              <a:rPr lang="ru-RU" sz="7200" dirty="0" err="1" smtClean="0"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Franklin Gothic Heavy" pitchFamily="34" charset="0"/>
              </a:rPr>
              <a:t>Староюрьевцы</a:t>
            </a:r>
            <a:endParaRPr lang="ru-RU" sz="7200" dirty="0"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/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5882501_2584763598437786_8518029619624935424_n.jpg"/>
          <p:cNvPicPr>
            <a:picLocks noGrp="1" noChangeAspect="1"/>
          </p:cNvPicPr>
          <p:nvPr>
            <p:ph idx="1"/>
          </p:nvPr>
        </p:nvPicPr>
        <p:blipFill>
          <a:blip r:embed="rId2"/>
          <a:srcRect t="36303"/>
          <a:stretch>
            <a:fillRect/>
          </a:stretch>
        </p:blipFill>
        <p:spPr>
          <a:xfrm>
            <a:off x="785786" y="285728"/>
            <a:ext cx="4857784" cy="6365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ПОМНИМ! ГОРДИМСЯ! БЛАГОДАРИМ!</vt:lpstr>
      <vt:lpstr>Слайд 2</vt:lpstr>
      <vt:lpstr>Слайд 3</vt:lpstr>
      <vt:lpstr>Слайд 4</vt:lpstr>
      <vt:lpstr>Слайд 5</vt:lpstr>
      <vt:lpstr>Слайд 6</vt:lpstr>
      <vt:lpstr>Слайд 7</vt:lpstr>
      <vt:lpstr>Ветераны Староюрьевцы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ПОМНИМ! ГОРДИМСЯ! БЛАГОДАРИМ!</dc:title>
  <dc:creator>User</dc:creator>
  <cp:lastModifiedBy>User</cp:lastModifiedBy>
  <cp:revision>4</cp:revision>
  <dcterms:created xsi:type="dcterms:W3CDTF">2021-12-06T19:25:49Z</dcterms:created>
  <dcterms:modified xsi:type="dcterms:W3CDTF">2022-05-07T16:05:24Z</dcterms:modified>
</cp:coreProperties>
</file>