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1298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619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386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3463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9432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5777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826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4892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9965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027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173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2F124D8-65D4-4839-9C4C-86BC299BC46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EEC5222-1611-4E60-BA0B-BF019A0B85D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93341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111375"/>
            <a:ext cx="9144000" cy="23876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Знаки препинания в </a:t>
            </a:r>
            <a:br>
              <a:rPr lang="ru-RU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сложносочиненных</a:t>
            </a:r>
            <a:br>
              <a:rPr lang="ru-RU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предложениях</a:t>
            </a:r>
            <a:endParaRPr lang="ru-RU" sz="6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118" y="0"/>
            <a:ext cx="95297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профессиональное образовательное учреждение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Воронежской области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«Борисоглебский медицинский колледж»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35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86603"/>
            <a:ext cx="11449050" cy="902117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 перед союзом </a:t>
            </a:r>
            <a:r>
              <a:rPr lang="ru-RU" sz="4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ставится: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293223"/>
            <a:ext cx="10058400" cy="5021851"/>
          </a:xfrm>
        </p:spPr>
        <p:txBody>
          <a:bodyPr>
            <a:normAutofit fontScale="92500" lnSpcReduction="10000"/>
          </a:bodyPr>
          <a:lstStyle/>
          <a:p>
            <a:r>
              <a:rPr lang="ru-RU" sz="3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безличными, сходными по составу и объединенными общей интонацией.</a:t>
            </a:r>
          </a:p>
          <a:p>
            <a:r>
              <a:rPr lang="ru-RU" sz="39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r>
              <a:rPr lang="ru-RU" sz="39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Ветрено и пыльно.</a:t>
            </a:r>
          </a:p>
          <a:p>
            <a:r>
              <a:rPr lang="ru-RU" sz="3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назывными предложениями.</a:t>
            </a:r>
          </a:p>
          <a:p>
            <a:r>
              <a:rPr lang="ru-RU" sz="39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r>
              <a:rPr lang="ru-RU" sz="39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Легкий ветерок и полуденная жара.</a:t>
            </a:r>
          </a:p>
          <a:p>
            <a:r>
              <a:rPr lang="ru-RU" sz="39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Кругом ни души.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943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539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Тренинг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2331" y="1005841"/>
            <a:ext cx="11011989" cy="486325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Расставьте  недостающие знаки препинания</a:t>
            </a:r>
          </a:p>
          <a:p>
            <a:pPr lvl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Гроза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прошла и ветка белых роз в окно мне дышит ароматом… Ещё трава полна прозрачных слёз и гром вдали гремит раскатом.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Вероятно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яблони уже зацвели и сад помолодел.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Потом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всё стихло и только морская даль всё так же монотонно негромко шумела.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 ветра на земле ни туч на бледном своде!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Выплыл месяц и хребты гор заблестели каменной чешуёй.</a:t>
            </a:r>
          </a:p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539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Тренинг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2331" y="1005841"/>
            <a:ext cx="11011989" cy="4863254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Расставьте  недостающие знаки препинания</a:t>
            </a:r>
          </a:p>
          <a:p>
            <a:pPr lvl="0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Утро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было безветренное душное. В воздухе парило и день обещал быть нестерпимо жарким.</a:t>
            </a:r>
          </a:p>
          <a:p>
            <a:pPr lvl="0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Всем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собраться вовремя и не забыть въездные документы!</a:t>
            </a:r>
          </a:p>
          <a:p>
            <a:pPr lvl="0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Поезд вышел в луга и стал виден во всю ширь тихий закат. Солнце садилось в травы туманы и росы и шум поезда не мог заглушить птичьего щёлканья и перелива в кустах по сторонам полотна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Всю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ночь бушевал ветер и хлестал дождь.</a:t>
            </a:r>
          </a:p>
          <a:p>
            <a:pPr lvl="0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 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Только иволги кричат да кукушки наперебой отсчитывают кому-то непрожитые годы.</a:t>
            </a:r>
          </a:p>
          <a:p>
            <a:pPr lvl="0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399395" cy="1450757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Сложносочиненное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с двумя и более грамматическими основами, которые связаны между собой по смыслу, интонацией и соединены сочинительными союзами. Части этого предложения можно разделить точкой на самостоятельные и простые. Но выделить главное и придаточное предложения среди них нельзя.</a:t>
            </a:r>
          </a:p>
        </p:txBody>
      </p:sp>
    </p:spTree>
    <p:extLst>
      <p:ext uri="{BB962C8B-B14F-4D97-AF65-F5344CB8AC3E}">
        <p14:creationId xmlns:p14="http://schemas.microsoft.com/office/powerpoint/2010/main" xmlns="" val="197239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 ставится: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751820" cy="4459816"/>
          </a:xfrm>
        </p:spPr>
        <p:txBody>
          <a:bodyPr>
            <a:noAutofit/>
          </a:bodyPr>
          <a:lstStyle/>
          <a:p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Между частями сложносочиненного предложения, соединенными посредством сочинительных союзов – одиночных или повторяющихся.</a:t>
            </a:r>
          </a:p>
          <a:p>
            <a:r>
              <a:rPr lang="ru-RU" sz="35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  <a:endParaRPr lang="ru-RU" sz="35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Взошел месяц, и небо тихо осветилось.</a:t>
            </a:r>
            <a:br>
              <a:rPr lang="ru-RU" sz="3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Видит око, да зуб неймет.</a:t>
            </a:r>
            <a:br>
              <a:rPr lang="ru-RU" sz="3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 дождик, не то снег, не то будет, не то нет.</a:t>
            </a:r>
          </a:p>
        </p:txBody>
      </p:sp>
    </p:spTree>
    <p:extLst>
      <p:ext uri="{BB962C8B-B14F-4D97-AF65-F5344CB8AC3E}">
        <p14:creationId xmlns:p14="http://schemas.microsoft.com/office/powerpoint/2010/main" xmlns="" val="233959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 ставится: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3"/>
            <a:ext cx="10828020" cy="4564591"/>
          </a:xfrm>
        </p:spPr>
        <p:txBody>
          <a:bodyPr>
            <a:noAutofit/>
          </a:bodyPr>
          <a:lstStyle/>
          <a:p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 сложносочиненных предложениях перед присоединительными и пояснительными союзами </a:t>
            </a:r>
            <a:r>
              <a:rPr lang="ru-RU" sz="35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да, да и, причем, притом, то есть, а именно.</a:t>
            </a:r>
          </a:p>
          <a:p>
            <a:r>
              <a:rPr lang="ru-RU" sz="35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r>
              <a:rPr lang="ru-RU" sz="3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говорили шепотом, </a:t>
            </a:r>
            <a:r>
              <a:rPr lang="ru-RU" sz="35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и</a:t>
            </a:r>
            <a:r>
              <a:rPr lang="ru-RU" sz="3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взрослые переговаривались вполголоса.</a:t>
            </a:r>
          </a:p>
          <a:p>
            <a:r>
              <a:rPr lang="ru-RU" sz="3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беседа оборвалась, </a:t>
            </a:r>
            <a:r>
              <a:rPr lang="ru-RU" sz="35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</a:t>
            </a:r>
            <a:r>
              <a:rPr lang="ru-RU" sz="3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 сами ее закончили.</a:t>
            </a:r>
            <a:endParaRPr lang="ru-RU" sz="35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430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Примечание.</a:t>
            </a:r>
            <a:endParaRPr lang="ru-RU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845734"/>
            <a:ext cx="10608945" cy="4459816"/>
          </a:xfrm>
        </p:spPr>
        <p:txBody>
          <a:bodyPr>
            <a:noAutofit/>
          </a:bodyPr>
          <a:lstStyle/>
          <a:p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вторая часть предложения содержит подчеркнутое противопоставление или резкое присоединение, то перед союзами </a:t>
            </a:r>
            <a:r>
              <a:rPr lang="ru-RU" sz="35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а, но </a:t>
            </a:r>
            <a:r>
              <a:rPr lang="ru-RU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запятой ставится тире.</a:t>
            </a:r>
          </a:p>
          <a:p>
            <a:r>
              <a:rPr lang="ru-RU" sz="35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r>
              <a:rPr lang="ru-RU" sz="3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Минута – и стихи свободно потекут… (А. С. Пушкин)</a:t>
            </a:r>
          </a:p>
          <a:p>
            <a:r>
              <a:rPr lang="ru-RU" sz="35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спешу туда – а там уж весь город.</a:t>
            </a:r>
            <a:endParaRPr lang="ru-RU" sz="35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704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96128"/>
            <a:ext cx="11534775" cy="1450757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 перед союзом 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ставится: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845733"/>
            <a:ext cx="10761345" cy="448839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Если части сложносочиненного предложения имеют общий грамматический член:</a:t>
            </a:r>
          </a:p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общее обстоятельство.</a:t>
            </a:r>
          </a:p>
          <a:p>
            <a:r>
              <a:rPr lang="ru-RU" sz="36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 ночь </a:t>
            </a:r>
            <a:r>
              <a:rPr lang="ru-RU" sz="3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бушевал ветер и хлестал дождь.</a:t>
            </a:r>
            <a:endParaRPr lang="ru-RU" sz="3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367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286604"/>
            <a:ext cx="11449050" cy="1071934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 перед союзом </a:t>
            </a:r>
            <a:r>
              <a:rPr lang="ru-RU" sz="4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ставится: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99" y="1661159"/>
            <a:ext cx="10753725" cy="4711065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общее придаточное предложение.</a:t>
            </a:r>
          </a:p>
          <a:p>
            <a:r>
              <a:rPr lang="ru-RU" sz="32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Пели петухи и было уже светло,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мы достигли населенного пункта…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общее вводное слово, союз или частицу.</a:t>
            </a:r>
          </a:p>
          <a:p>
            <a:r>
              <a:rPr lang="ru-RU" sz="32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Вероятно,</a:t>
            </a: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яблони уже зацвели и сад помолодел. 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здравствует солнце и скроется тьма!</a:t>
            </a:r>
            <a:endParaRPr lang="ru-RU" sz="32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789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975" y="286603"/>
            <a:ext cx="11449049" cy="1450757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 перед союзом </a:t>
            </a:r>
            <a:r>
              <a:rPr lang="ru-RU" sz="4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ставится: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Ели части сложносочиненного предложения выражены двумя:</a:t>
            </a:r>
          </a:p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восклицательными.</a:t>
            </a:r>
          </a:p>
          <a:p>
            <a:r>
              <a:rPr lang="ru-RU" sz="36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r>
              <a:rPr lang="ru-RU" sz="3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зелен луг и как прозрачна река!</a:t>
            </a:r>
            <a:endParaRPr lang="ru-RU" sz="3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29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6603"/>
            <a:ext cx="11487150" cy="1450757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 перед союзом </a:t>
            </a:r>
            <a:r>
              <a:rPr lang="ru-RU" sz="4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ставится: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847070" cy="4516966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вопросительными.</a:t>
            </a:r>
          </a:p>
          <a:p>
            <a:r>
              <a:rPr lang="ru-RU" sz="36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r>
              <a:rPr lang="ru-RU" sz="3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же прекратится дождь и выглянет солнце?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побудительными.</a:t>
            </a:r>
          </a:p>
          <a:p>
            <a:r>
              <a:rPr lang="ru-RU" sz="36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r>
              <a:rPr lang="ru-RU" sz="3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собраться вовремя и не забыть въездные документы!</a:t>
            </a:r>
            <a:endParaRPr lang="ru-RU" sz="3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722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</TotalTime>
  <Words>555</Words>
  <Application>Microsoft Office PowerPoint</Application>
  <PresentationFormat>Произвольный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Ретро</vt:lpstr>
      <vt:lpstr>Знаки препинания в  сложносочиненных предложениях</vt:lpstr>
      <vt:lpstr>Сложносочиненное предложение</vt:lpstr>
      <vt:lpstr>Запятая ставится:</vt:lpstr>
      <vt:lpstr>Запятая ставится:</vt:lpstr>
      <vt:lpstr>Примечание.</vt:lpstr>
      <vt:lpstr>Запятая перед союзом и не ставится:</vt:lpstr>
      <vt:lpstr>Запятая перед союзом и не ставится:</vt:lpstr>
      <vt:lpstr>Запятая перед союзом и не ставится:</vt:lpstr>
      <vt:lpstr>Запятая перед союзом и не ставится:</vt:lpstr>
      <vt:lpstr>Запятая перед союзом и не ставится:</vt:lpstr>
      <vt:lpstr>Тренинг</vt:lpstr>
      <vt:lpstr>Тренинг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Знаки препинания в  сложносочиненных предложениях.</dc:title>
  <dc:creator>Учетная запись Майкрософт</dc:creator>
  <cp:lastModifiedBy>Asus</cp:lastModifiedBy>
  <cp:revision>9</cp:revision>
  <dcterms:created xsi:type="dcterms:W3CDTF">2022-04-30T09:38:12Z</dcterms:created>
  <dcterms:modified xsi:type="dcterms:W3CDTF">2022-05-10T07:14:24Z</dcterms:modified>
</cp:coreProperties>
</file>