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65" r:id="rId4"/>
    <p:sldId id="266" r:id="rId5"/>
    <p:sldId id="267" r:id="rId6"/>
    <p:sldId id="268" r:id="rId7"/>
    <p:sldId id="257" r:id="rId8"/>
    <p:sldId id="258" r:id="rId9"/>
    <p:sldId id="259" r:id="rId10"/>
    <p:sldId id="263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Цветы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8" y="785794"/>
            <a:ext cx="664502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Цветы  луговые, садовые , лесные.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2071678"/>
            <a:ext cx="67866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Ребята, цветы радуют наш взгляд, дарят улыбки и хорошее настроение. Какие цветы вы знаете, и где они растут?</a:t>
            </a:r>
          </a:p>
        </p:txBody>
      </p:sp>
      <p:pic>
        <p:nvPicPr>
          <p:cNvPr id="8" name="Содержимое 7" descr="neb (2) 3.5x3.5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387424"/>
            <a:ext cx="9144000" cy="7352536"/>
          </a:xfrm>
        </p:spPr>
      </p:pic>
      <p:sp>
        <p:nvSpPr>
          <p:cNvPr id="9" name="TextBox 8"/>
          <p:cNvSpPr txBox="1"/>
          <p:nvPr/>
        </p:nvSpPr>
        <p:spPr>
          <a:xfrm>
            <a:off x="1500166" y="10715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778824" y="510040"/>
            <a:ext cx="63367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Презентация на тему: 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«13 мая День Рождение ОДУВАНЧИКА»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59777" y="2971703"/>
            <a:ext cx="63367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МКДОУ Рождественский детский сад Украинская Е.В.</a:t>
            </a:r>
            <a:endParaRPr lang="ru-RU" sz="20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oduv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528" y="152317"/>
            <a:ext cx="2593297" cy="226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740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7913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neb (2) 3.5x3.5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565974"/>
            <a:ext cx="9144000" cy="9001156"/>
          </a:xfrm>
        </p:spPr>
      </p:pic>
      <p:sp>
        <p:nvSpPr>
          <p:cNvPr id="7" name="TextBox 6"/>
          <p:cNvSpPr txBox="1"/>
          <p:nvPr/>
        </p:nvSpPr>
        <p:spPr>
          <a:xfrm>
            <a:off x="1571604" y="357166"/>
            <a:ext cx="7568354" cy="6063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Не рвите полевые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цветы.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Цветы украшают луга и леса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Но это не только природы краса-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В них пчёлы находят целительный дар,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И бабочки пьют из них сладкий нектар.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Не надо, друзья, их бессмысленно рвать,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Не надо букеты из них составлять…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Завянут букеты…Погибнут цветы…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И больше не будет такой красоты!</a:t>
            </a:r>
          </a:p>
          <a:p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477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нна\Desktop\одуванчик\screen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2889"/>
            <a:ext cx="9144000" cy="6784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142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Цветы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8" y="785794"/>
            <a:ext cx="664502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Цветы  луговые, садовые , лесные.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2071678"/>
            <a:ext cx="67866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Ребята, цветы радуют наш взгляд, дарят улыбки и хорошее настроение. Какие цветы вы знаете, и где они растут?</a:t>
            </a:r>
          </a:p>
        </p:txBody>
      </p:sp>
      <p:pic>
        <p:nvPicPr>
          <p:cNvPr id="8" name="Содержимое 7" descr="neb (2) 3.5x3.5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494536"/>
            <a:ext cx="9144000" cy="7352536"/>
          </a:xfrm>
        </p:spPr>
      </p:pic>
      <p:sp>
        <p:nvSpPr>
          <p:cNvPr id="9" name="TextBox 8"/>
          <p:cNvSpPr txBox="1"/>
          <p:nvPr/>
        </p:nvSpPr>
        <p:spPr>
          <a:xfrm>
            <a:off x="1500166" y="10715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214415" y="857232"/>
            <a:ext cx="75724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Ребята, цветы радуют наш взгляд, дарят улыбки и хорошее настроение. Какие цветы вы знаете, и где они растут?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57290" y="3071810"/>
            <a:ext cx="550072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Цветы украшают нашу жизнь, приносят радость и пользу.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         Давайте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, рассмотрим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   цветы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на лугу.</a:t>
            </a:r>
          </a:p>
        </p:txBody>
      </p:sp>
    </p:spTree>
    <p:extLst>
      <p:ext uri="{BB962C8B-B14F-4D97-AF65-F5344CB8AC3E}">
        <p14:creationId xmlns:p14="http://schemas.microsoft.com/office/powerpoint/2010/main" val="188067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lumenwiese_schaaken_1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7222" y="0"/>
            <a:ext cx="9501222" cy="7292181"/>
          </a:xfrm>
        </p:spPr>
      </p:pic>
      <p:sp>
        <p:nvSpPr>
          <p:cNvPr id="5" name="TextBox 4"/>
          <p:cNvSpPr txBox="1"/>
          <p:nvPr/>
        </p:nvSpPr>
        <p:spPr>
          <a:xfrm>
            <a:off x="1500166" y="642918"/>
            <a:ext cx="5143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Цветочный луг. 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51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endParaRPr lang="ru-RU" dirty="0"/>
          </a:p>
        </p:txBody>
      </p:sp>
      <p:pic>
        <p:nvPicPr>
          <p:cNvPr id="4" name="Содержимое 3" descr="137473alen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6" name="TextBox 5"/>
          <p:cNvSpPr txBox="1"/>
          <p:nvPr/>
        </p:nvSpPr>
        <p:spPr>
          <a:xfrm>
            <a:off x="1285852" y="357166"/>
            <a:ext cx="56239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            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Прогулка по цветочному лугу.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84178277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47" y="1292009"/>
            <a:ext cx="2773542" cy="2136991"/>
          </a:xfrm>
          <a:prstGeom prst="rect">
            <a:avLst/>
          </a:prstGeom>
        </p:spPr>
      </p:pic>
      <p:pic>
        <p:nvPicPr>
          <p:cNvPr id="8" name="Рисунок 7" descr="09aabecaa27b918e7f4132999e1322ab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9434" y="1292009"/>
            <a:ext cx="2665436" cy="21139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57224" y="4786322"/>
            <a:ext cx="19239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Ромашка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29190" y="5000636"/>
            <a:ext cx="31227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Василёк луговой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044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7473alen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57222" y="0"/>
            <a:ext cx="9722909" cy="6858000"/>
          </a:xfrm>
        </p:spPr>
      </p:pic>
      <p:sp>
        <p:nvSpPr>
          <p:cNvPr id="5" name="TextBox 4"/>
          <p:cNvSpPr txBox="1"/>
          <p:nvPr/>
        </p:nvSpPr>
        <p:spPr>
          <a:xfrm>
            <a:off x="1643042" y="428604"/>
            <a:ext cx="53074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Прогулка по цветочному лугу.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88285505_40029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712" y="1022082"/>
            <a:ext cx="2482660" cy="24069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596" y="5715016"/>
            <a:ext cx="3290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Колокольчик  луговой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oduv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4786" y="1073760"/>
            <a:ext cx="2971469" cy="259972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14942" y="5929330"/>
            <a:ext cx="3141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Одуванчик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21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нна\Desktop\одуванчик\XxVjmVZXt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349196" cy="6992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7390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нна\Desktop\одуванчик\ERqZ_lXR-r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8"/>
            <a:ext cx="9144000" cy="683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133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нна\Desktop\одуванчик\e5iPs8ncWW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959" y="66099"/>
            <a:ext cx="4572000" cy="333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инна\Desktop\одуванчик\Zea4g-OXbnU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5890" y="102077"/>
            <a:ext cx="4339875" cy="329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инна\Desktop\одуванчик\9-Dujgbs9i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99073"/>
            <a:ext cx="4620879" cy="341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инна\Desktop\одуванчик\diAWnHWQD7A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56992"/>
            <a:ext cx="4488400" cy="3374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3637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146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Цветы</vt:lpstr>
      <vt:lpstr>Презентация PowerPoint</vt:lpstr>
      <vt:lpstr>Цветы</vt:lpstr>
      <vt:lpstr>Презентация PowerPoint</vt:lpstr>
      <vt:lpstr>«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detsad</cp:lastModifiedBy>
  <cp:revision>19</cp:revision>
  <dcterms:created xsi:type="dcterms:W3CDTF">2020-06-30T18:17:56Z</dcterms:created>
  <dcterms:modified xsi:type="dcterms:W3CDTF">2022-05-11T08:44:53Z</dcterms:modified>
</cp:coreProperties>
</file>