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-61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9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92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7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112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966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367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49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8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594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062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48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AD63B-5F90-4768-9CA2-BC307A969BD4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B4209-ED9D-4B58-812C-56B992E43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332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74" y="242026"/>
            <a:ext cx="902286" cy="8291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263" y="286341"/>
            <a:ext cx="5942318" cy="10318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286341"/>
            <a:ext cx="9144000" cy="1031865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541417"/>
            <a:ext cx="9144000" cy="502920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b="1" dirty="0" smtClean="0">
                <a:latin typeface="Bahnschrift" panose="020B0502040204020203" pitchFamily="34" charset="0"/>
              </a:rPr>
              <a:t>АВТОРСКОЕ ПОСОБИЕ</a:t>
            </a:r>
          </a:p>
          <a:p>
            <a:endParaRPr lang="ru-RU" dirty="0" smtClean="0"/>
          </a:p>
          <a:p>
            <a:r>
              <a:rPr lang="ru-RU" dirty="0" smtClean="0">
                <a:latin typeface="Arial Black" panose="020B0A04020102020204" pitchFamily="34" charset="0"/>
              </a:rPr>
              <a:t>«МАЛЫШКИНЫ </a:t>
            </a:r>
          </a:p>
          <a:p>
            <a:endParaRPr lang="ru-RU" dirty="0" smtClean="0">
              <a:latin typeface="Arial Black" panose="020B0A04020102020204" pitchFamily="34" charset="0"/>
            </a:endParaRPr>
          </a:p>
          <a:p>
            <a:r>
              <a:rPr lang="ru-RU" dirty="0" smtClean="0">
                <a:latin typeface="Arial Black" panose="020B0A04020102020204" pitchFamily="34" charset="0"/>
              </a:rPr>
              <a:t>ПОДУШКИ-ПОБЕГУШКИ»</a:t>
            </a:r>
          </a:p>
          <a:p>
            <a:endParaRPr lang="ru-RU" dirty="0">
              <a:latin typeface="Arial Black" panose="020B0A04020102020204" pitchFamily="34" charset="0"/>
            </a:endParaRPr>
          </a:p>
          <a:p>
            <a:endParaRPr lang="ru-RU" dirty="0" smtClean="0"/>
          </a:p>
          <a:p>
            <a:pPr algn="r"/>
            <a:r>
              <a:rPr lang="ru-RU" dirty="0" smtClean="0"/>
              <a:t>                                                                              разработали</a:t>
            </a:r>
          </a:p>
          <a:p>
            <a:pPr algn="r"/>
            <a:r>
              <a:rPr lang="ru-RU" dirty="0" smtClean="0"/>
              <a:t>Конторова Ирина Григорьевна-</a:t>
            </a:r>
          </a:p>
          <a:p>
            <a:pPr algn="r"/>
            <a:r>
              <a:rPr lang="ru-RU" dirty="0" smtClean="0"/>
              <a:t>старший воспитатель,1 категория</a:t>
            </a:r>
          </a:p>
          <a:p>
            <a:pPr algn="r"/>
            <a:r>
              <a:rPr lang="ru-RU" dirty="0" smtClean="0"/>
              <a:t>Храмцова Ирина Алексеевна</a:t>
            </a:r>
          </a:p>
          <a:p>
            <a:pPr algn="r"/>
            <a:r>
              <a:rPr lang="ru-RU" dirty="0" smtClean="0"/>
              <a:t> воспитатель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441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0970" y="417376"/>
            <a:ext cx="9339943" cy="5878921"/>
          </a:xfrm>
        </p:spPr>
        <p:txBody>
          <a:bodyPr>
            <a:norm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</a:t>
            </a:r>
            <a:r>
              <a:rPr lang="x-none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Познавательно-исследовательская деятельность 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это </a:t>
            </a:r>
            <a:r>
              <a:rPr lang="x-none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x-none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из актуальных направлений развития детей дошкольного возраста. 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Именно в процессе познавательных и исследовательских действий ребенок получает возможность познать окружающий мир, получить представления о предметах и явлениях. </a:t>
            </a:r>
            <a:b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него активизируются мыслительные процессы, развивается элементарная способность анализировать, выявлять простейшие зависимости и </a:t>
            </a:r>
            <a:b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причинно-следственные связи. </a:t>
            </a:r>
            <a:b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Познавательно-исследовательская деятельность </a:t>
            </a:r>
            <a:r>
              <a:rPr lang="x-none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способствует всестороннему развитию воспитанников, проявлению </a:t>
            </a:r>
            <a:r>
              <a:rPr lang="ru-RU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их</a:t>
            </a:r>
            <a:r>
              <a:rPr lang="x-none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индивидуальных способностей</a:t>
            </a:r>
            <a:r>
              <a:rPr lang="ru-RU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x-none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обеспечивает реализацию основной образовательной программы дошкольного образования</a:t>
            </a:r>
            <a:r>
              <a:rPr lang="ru-RU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области познавательного развития дошкольников.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8446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05392"/>
            <a:ext cx="10515600" cy="4990014"/>
          </a:xfrm>
        </p:spPr>
        <p:txBody>
          <a:bodyPr>
            <a:noAutofit/>
          </a:bodyPr>
          <a:lstStyle/>
          <a:p>
            <a:r>
              <a:rPr lang="ru-RU" sz="2400" dirty="0" smtClean="0"/>
              <a:t>С целью совершенствования качества образовательного процесса в </a:t>
            </a:r>
            <a:r>
              <a:rPr lang="ru-RU" sz="2400" dirty="0" smtClean="0"/>
              <a:t>МАДОУ д/с №500 создан </a:t>
            </a:r>
            <a:r>
              <a:rPr lang="ru-RU" sz="2400" dirty="0" smtClean="0"/>
              <a:t>познавательно-исследовательский центр «Интерактивная аудитория».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</a:rPr>
              <a:t>О</a:t>
            </a:r>
            <a:r>
              <a:rPr lang="x-none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рганизова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x-none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комплекс методических мероприятий, направленных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освоение педагогами профессиональных компетенций </a:t>
            </a:r>
            <a:r>
              <a:rPr lang="x-none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познавательному </a:t>
            </a:r>
            <a:r>
              <a:rPr lang="x-none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развитию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воспитанников в рамках познавательно-исследовательского центра;</a:t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данном Интерактивном центре (лестничный пролет)проводятся </a:t>
            </a:r>
            <a:b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различные детские мероприятия, </a:t>
            </a:r>
            <a:b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мероприятия по познавательному развитию дошкольников;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просмотр детских тематических фильмов.</a:t>
            </a:r>
            <a:b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Сиденьем для зрителей в Кинозале, расположенный в Интерактивном центре,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служит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лестничный пролет. </a:t>
            </a:r>
            <a:b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19374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28057"/>
            <a:ext cx="10515600" cy="515112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связи с чем для безопасного просмотра, а также </a:t>
            </a:r>
            <a:r>
              <a:rPr lang="x-none" sz="3100" dirty="0" smtClean="0"/>
              <a:t>для развития самостоятельной деятельности воспитанников</a:t>
            </a:r>
            <a:r>
              <a:rPr lang="ru-RU" sz="3100" dirty="0" smtClean="0"/>
              <a:t> и </a:t>
            </a:r>
            <a:r>
              <a:rPr lang="x-none" sz="3100" dirty="0" smtClean="0"/>
              <a:t>использова</a:t>
            </a:r>
            <a:r>
              <a:rPr lang="ru-RU" sz="3100" dirty="0" err="1" smtClean="0"/>
              <a:t>нии</a:t>
            </a:r>
            <a:r>
              <a:rPr lang="x-none" sz="3100" dirty="0" smtClean="0"/>
              <a:t> наиболее эффективны</a:t>
            </a:r>
            <a:r>
              <a:rPr lang="ru-RU" sz="3100" dirty="0" smtClean="0"/>
              <a:t>х</a:t>
            </a:r>
            <a:r>
              <a:rPr lang="x-none" sz="3100" dirty="0" smtClean="0"/>
              <a:t> средств для </a:t>
            </a:r>
            <a:r>
              <a:rPr lang="ru-RU" sz="3100" dirty="0" smtClean="0"/>
              <a:t>творческого </a:t>
            </a:r>
            <a:r>
              <a:rPr lang="x-none" sz="3100" dirty="0" smtClean="0"/>
              <a:t>развития</a:t>
            </a:r>
            <a:r>
              <a:rPr lang="ru-RU" sz="3100" dirty="0" smtClean="0"/>
              <a:t> воспитанников нами были созданы </a:t>
            </a:r>
            <a:br>
              <a:rPr lang="ru-RU" sz="3100" dirty="0" smtClean="0"/>
            </a:br>
            <a:r>
              <a:rPr lang="ru-RU" sz="3100" b="1" dirty="0" smtClean="0"/>
              <a:t>«Малышкины подушки –побегушки».</a:t>
            </a:r>
            <a:br>
              <a:rPr lang="ru-RU" sz="3100" b="1" dirty="0" smtClean="0"/>
            </a:br>
            <a:r>
              <a:rPr lang="ru-RU" sz="3100" b="1" dirty="0" smtClean="0"/>
              <a:t>Данное </a:t>
            </a:r>
            <a:r>
              <a:rPr lang="ru-RU" sz="2800" dirty="0" smtClean="0"/>
              <a:t>дидактическое пособие </a:t>
            </a:r>
            <a:r>
              <a:rPr lang="ru-RU" sz="2800" b="1" dirty="0" smtClean="0"/>
              <a:t>предназначено для детей с 3-7 </a:t>
            </a:r>
            <a:r>
              <a:rPr lang="ru-RU" sz="2800" b="1" dirty="0" smtClean="0"/>
              <a:t>лет. Оно </a:t>
            </a:r>
            <a:r>
              <a:rPr lang="ru-RU" sz="2800" dirty="0" smtClean="0"/>
              <a:t>представляет </a:t>
            </a:r>
            <a:r>
              <a:rPr lang="ru-RU" sz="2800" dirty="0"/>
              <a:t>собой </a:t>
            </a:r>
            <a:r>
              <a:rPr lang="ru-RU" sz="2800" dirty="0" smtClean="0"/>
              <a:t>комплект подушек. </a:t>
            </a:r>
            <a:r>
              <a:rPr lang="ru-RU" sz="2800" dirty="0"/>
              <a:t>Подушка включает в себя несколько функций.</a:t>
            </a:r>
            <a:br>
              <a:rPr lang="ru-RU" sz="2800" dirty="0"/>
            </a:br>
            <a:r>
              <a:rPr lang="ru-RU" sz="2800" dirty="0"/>
              <a:t>1. Подушка в прямом назначении (в нашем </a:t>
            </a:r>
            <a:r>
              <a:rPr lang="ru-RU" sz="2800" dirty="0" smtClean="0"/>
              <a:t>кинозале </a:t>
            </a:r>
            <a:r>
              <a:rPr lang="ru-RU" sz="2800" dirty="0"/>
              <a:t>места для </a:t>
            </a:r>
            <a:r>
              <a:rPr lang="ru-RU" sz="2800" dirty="0" smtClean="0"/>
              <a:t>занятий и просмотра </a:t>
            </a:r>
            <a:r>
              <a:rPr lang="ru-RU" sz="2800" dirty="0"/>
              <a:t>фильма-это ступеньки, и нам необходимы подушки);</a:t>
            </a:r>
            <a:br>
              <a:rPr lang="ru-RU" sz="2800" dirty="0"/>
            </a:br>
            <a:r>
              <a:rPr lang="ru-RU" sz="2800" dirty="0"/>
              <a:t>2. Подушка для хранения </a:t>
            </a:r>
            <a:r>
              <a:rPr lang="ru-RU" sz="2800" dirty="0" smtClean="0"/>
              <a:t>дидактических материалов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3. Подушка- </a:t>
            </a:r>
            <a:r>
              <a:rPr lang="ru-RU" sz="2800" dirty="0" smtClean="0"/>
              <a:t>игра(внутри содержится игра, в соответствии с тематикой)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800" dirty="0"/>
              <a:t>Эти и другие подушки(пособие) находятся в </a:t>
            </a:r>
            <a:r>
              <a:rPr lang="ru-RU" sz="2800" dirty="0" smtClean="0"/>
              <a:t>Интерактивном центре, </a:t>
            </a:r>
            <a:r>
              <a:rPr lang="ru-RU" sz="2800" dirty="0"/>
              <a:t>висят на </a:t>
            </a:r>
            <a:r>
              <a:rPr lang="ru-RU" sz="2800" dirty="0" smtClean="0"/>
              <a:t>перилах, в общем доступе для педагогов и воспитанников учреждения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800" dirty="0"/>
              <a:t>С такими играми </a:t>
            </a:r>
            <a:r>
              <a:rPr lang="ru-RU" sz="2800" dirty="0" smtClean="0"/>
              <a:t>дети </a:t>
            </a:r>
            <a:r>
              <a:rPr lang="ru-RU" sz="2800" dirty="0"/>
              <a:t>очень любопытны, активны, эмоциональны, общительны.</a:t>
            </a:r>
            <a:br>
              <a:rPr lang="ru-RU" sz="2800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317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2182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66</Words>
  <Application>Microsoft Office PowerPoint</Application>
  <PresentationFormat>Произвольный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 </vt:lpstr>
      <vt:lpstr>                       Познавательно-исследовательская деятельность – это одно из актуальных направлений развития детей дошкольного возраста.  Именно в процессе познавательных и исследовательских действий ребенок получает возможность познать окружающий мир, получить представления о предметах и явлениях.           У него активизируются мыслительные процессы, развивается элементарная способность анализировать, выявлять простейшие зависимости и  причинно-следственные связи.  Познавательно-исследовательская деятельность способствует всестороннему развитию воспитанников, проявлению их индивидуальных способностей и обеспечивает реализацию основной образовательной программы дошкольного образования в области познавательного развития дошкольников.   </vt:lpstr>
      <vt:lpstr>С целью совершенствования качества образовательного процесса в МАДОУ д/с №500 создан познавательно-исследовательский центр «Интерактивная аудитория».  Организован комплекс методических мероприятий, направленных на освоение педагогами профессиональных компетенций по познавательному развитию воспитанников в рамках познавательно-исследовательского центра;  В данном Интерактивном центре (лестничный пролет)проводятся  *различные детские мероприятия,  *методические мероприятия по познавательному развитию дошкольников; *просмотр детских тематических фильмов.   Сиденьем для зрителей в Кинозале, расположенный в Интерактивном центре, служит лестничный пролет.      </vt:lpstr>
      <vt:lpstr>В связи с чем для безопасного просмотра, а также для развития самостоятельной деятельности воспитанников и использовании наиболее эффективных средств для творческого развития воспитанников нами были созданы  «Малышкины подушки –побегушки». Данное дидактическое пособие предназначено для детей с 3-7 лет. Оно представляет собой комплект подушек. Подушка включает в себя несколько функций. 1. Подушка в прямом назначении (в нашем кинозале места для занятий и просмотра фильма-это ступеньки, и нам необходимы подушки); 2. Подушка для хранения дидактических материалов 3. Подушка- игра(внутри содержится игра, в соответствии с тематикой)   Эти и другие подушки(пособие) находятся в Интерактивном центре, висят на перилах, в общем доступе для педагогов и воспитанников учреждения   С такими играми дети очень любопытны, активны, эмоциональны, общительны.   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admin</dc:creator>
  <cp:lastModifiedBy>Пользователь</cp:lastModifiedBy>
  <cp:revision>8</cp:revision>
  <dcterms:created xsi:type="dcterms:W3CDTF">2022-04-29T03:30:27Z</dcterms:created>
  <dcterms:modified xsi:type="dcterms:W3CDTF">2022-04-29T14:08:46Z</dcterms:modified>
</cp:coreProperties>
</file>