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58" r:id="rId6"/>
    <p:sldId id="268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6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62" d="100"/>
          <a:sy n="62" d="100"/>
        </p:scale>
        <p:origin x="-1602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92DD-3575-49C4-91AD-3EF77C9E27E8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D99B-FDF2-4472-9D5E-A2639C23BC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92DD-3575-49C4-91AD-3EF77C9E27E8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D99B-FDF2-4472-9D5E-A2639C23BC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92DD-3575-49C4-91AD-3EF77C9E27E8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D99B-FDF2-4472-9D5E-A2639C23BC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92DD-3575-49C4-91AD-3EF77C9E27E8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D99B-FDF2-4472-9D5E-A2639C23BC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92DD-3575-49C4-91AD-3EF77C9E27E8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D99B-FDF2-4472-9D5E-A2639C23BC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92DD-3575-49C4-91AD-3EF77C9E27E8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D99B-FDF2-4472-9D5E-A2639C23BC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92DD-3575-49C4-91AD-3EF77C9E27E8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D99B-FDF2-4472-9D5E-A2639C23BC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92DD-3575-49C4-91AD-3EF77C9E27E8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D99B-FDF2-4472-9D5E-A2639C23BC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92DD-3575-49C4-91AD-3EF77C9E27E8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D99B-FDF2-4472-9D5E-A2639C23BC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92DD-3575-49C4-91AD-3EF77C9E27E8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D99B-FDF2-4472-9D5E-A2639C23BC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92DD-3575-49C4-91AD-3EF77C9E27E8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FD99B-FDF2-4472-9D5E-A2639C23BC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592DD-3575-49C4-91AD-3EF77C9E27E8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FD99B-FDF2-4472-9D5E-A2639C23BC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ekstury-tekstura-fon-sery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7"/>
            <a:ext cx="8496944" cy="1152127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Новоусманский муниципальный район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МКОУ «Михайловская СОШ»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8208912" cy="5373216"/>
          </a:xfrm>
        </p:spPr>
        <p:txBody>
          <a:bodyPr>
            <a:normAutofit/>
          </a:bodyPr>
          <a:lstStyle/>
          <a:p>
            <a:endParaRPr lang="ru-RU" sz="2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«Героями не рождаются, героями становятся </a:t>
            </a:r>
          </a:p>
          <a:p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час испытаний! Герой Советского Союза – </a:t>
            </a:r>
            <a:r>
              <a:rPr lang="ru-RU" sz="29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Чепелев</a:t>
            </a: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Аркадий Егорович».</a:t>
            </a:r>
          </a:p>
          <a:p>
            <a:endParaRPr lang="ru-RU" sz="2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 обучающийся 9 класса</a:t>
            </a:r>
          </a:p>
          <a:p>
            <a:pPr algn="r"/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Хонякин</a:t>
            </a:r>
            <a:r>
              <a:rPr lang="ru-RU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Владимир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Селиверова Надежда Васильевна</a:t>
            </a:r>
          </a:p>
          <a:p>
            <a:pPr algn="r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д.Михайловка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508087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4566" y="2425451"/>
            <a:ext cx="4437115" cy="442798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tekstury-tekstura-fon-sery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143000" y="-1142997"/>
            <a:ext cx="6857998" cy="9144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4032448" cy="57466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ЧЕПЕЛЕВ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АРКАДИЙ ЕГОРОВИЧ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</a:t>
            </a:r>
            <a:r>
              <a:rPr lang="ru-RU" sz="3200" b="1" dirty="0" smtClean="0">
                <a:latin typeface="Georgia" pitchFamily="18" charset="0"/>
              </a:rPr>
              <a:t>24.01.1915 – 31.07.1985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</a:t>
            </a:r>
            <a:r>
              <a:rPr lang="ru-RU" b="1" dirty="0" smtClean="0">
                <a:solidFill>
                  <a:srgbClr val="C00000"/>
                </a:solidFill>
              </a:rPr>
              <a:t>ГЕРОЙ СОВЕТСКОГО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СОЮЗА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l="16895" t="23362" r="62082" b="29345"/>
          <a:stretch>
            <a:fillRect/>
          </a:stretch>
        </p:blipFill>
        <p:spPr bwMode="auto">
          <a:xfrm>
            <a:off x="4860032" y="1196752"/>
            <a:ext cx="360040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pamyat-naroda.ru/bitrix/templates/pn/img/awards/new/Medal_zolotaya_Zvezda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725144"/>
            <a:ext cx="180020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2232921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200000">
            <a:off x="1088742" y="-1197262"/>
            <a:ext cx="6858000" cy="9252524"/>
          </a:xfrm>
          <a:prstGeom prst="rect">
            <a:avLst/>
          </a:prstGeom>
        </p:spPr>
      </p:pic>
    </p:spTree>
  </p:cSld>
  <p:clrMapOvr>
    <a:masterClrMapping/>
  </p:clrMapOvr>
  <p:transition advTm="975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ekstury-tekstura-fon-sery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Прямоугольник 8"/>
          <p:cNvSpPr/>
          <p:nvPr/>
        </p:nvSpPr>
        <p:spPr>
          <a:xfrm>
            <a:off x="2483768" y="116632"/>
            <a:ext cx="640871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Аркадий </a:t>
            </a: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Егорович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родился 24 января 1915 года 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посёлке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Верещановка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(ныне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Тамлык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Воронежской губернии в крестьянской семье.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Окончил 4 класса Михайловской начальной школы.</a:t>
            </a:r>
          </a:p>
          <a:p>
            <a:pPr algn="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Пас общественное стадо.</a:t>
            </a:r>
          </a:p>
          <a:p>
            <a:pPr algn="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                       Затем работал в совхозе </a:t>
            </a:r>
          </a:p>
          <a:p>
            <a:pPr algn="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Лекарственных трав.</a:t>
            </a:r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10" name="Рисунок 9" descr="http://pobeda.poklonnayagora.ru/img/heroes/5273.jpg?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23224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C:\Users\я\YandexDisk\проект Моя малая Родина\краеведение3\1871г - копия.jpg"/>
          <p:cNvPicPr>
            <a:picLocks noChangeAspect="1" noChangeArrowheads="1"/>
          </p:cNvPicPr>
          <p:nvPr/>
        </p:nvPicPr>
        <p:blipFill>
          <a:blip r:embed="rId4" cstate="print"/>
          <a:srcRect t="42588" r="32331" b="14795"/>
          <a:stretch>
            <a:fillRect/>
          </a:stretch>
        </p:blipFill>
        <p:spPr bwMode="auto">
          <a:xfrm>
            <a:off x="179512" y="3356992"/>
            <a:ext cx="4949884" cy="2448272"/>
          </a:xfrm>
          <a:prstGeom prst="rect">
            <a:avLst/>
          </a:prstGeom>
          <a:noFill/>
          <a:ln w="19050">
            <a:solidFill>
              <a:schemeClr val="tx2">
                <a:lumMod val="50000"/>
              </a:schemeClr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1187624" y="6021288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рагмент карты 1871 года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619672" y="4437112"/>
            <a:ext cx="144016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1486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ekstury-tekstura-fon-sery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746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БОЕВОЙ ПУТЬ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95536" y="768043"/>
            <a:ext cx="86409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Аркадий Егорович участвовал в боях под Ригой, Воронежем, на Курской дуге, освобождал Польшу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Чехословакию.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/>
          <a:srcRect l="15714" t="30549" r="37787" b="18407"/>
          <a:stretch>
            <a:fillRect/>
          </a:stretch>
        </p:blipFill>
        <p:spPr bwMode="auto">
          <a:xfrm>
            <a:off x="4067944" y="1700808"/>
            <a:ext cx="5076056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я\Downloads\tmpInjHxE.jpeg"/>
          <p:cNvPicPr/>
          <p:nvPr/>
        </p:nvPicPr>
        <p:blipFill>
          <a:blip r:embed="rId4" cstate="print"/>
          <a:srcRect t="35756" b="15814"/>
          <a:stretch>
            <a:fillRect/>
          </a:stretch>
        </p:blipFill>
        <p:spPr bwMode="auto">
          <a:xfrm>
            <a:off x="0" y="2132856"/>
            <a:ext cx="435597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552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3" descr="tekstury-tekstura-fon-sery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11967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3" cstate="print"/>
          <a:srcRect l="16448" t="7977" r="38953" b="80695"/>
          <a:stretch>
            <a:fillRect/>
          </a:stretch>
        </p:blipFill>
        <p:spPr bwMode="auto">
          <a:xfrm>
            <a:off x="1475656" y="980728"/>
            <a:ext cx="619268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3" cstate="print"/>
          <a:srcRect l="15714" t="80092" r="37787" b="4843"/>
          <a:stretch>
            <a:fillRect/>
          </a:stretch>
        </p:blipFill>
        <p:spPr bwMode="auto">
          <a:xfrm>
            <a:off x="1547664" y="3284984"/>
            <a:ext cx="619268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223292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1142999" y="-1143002"/>
            <a:ext cx="6858001" cy="9144000"/>
          </a:xfrm>
          <a:prstGeom prst="rect">
            <a:avLst/>
          </a:prstGeom>
        </p:spPr>
      </p:pic>
    </p:spTree>
  </p:cSld>
  <p:clrMapOvr>
    <a:masterClrMapping/>
  </p:clrMapOvr>
  <p:transition advTm="2053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tekstury-tekstura-fon-sery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72671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6120680" cy="10801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1945 старшина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Чепелев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демобилизован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ЧЕПЕЛЕВ Аркадий Егорович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548680"/>
            <a:ext cx="236257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51520" y="1855488"/>
            <a:ext cx="568863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послевоенное время  вернулся в Воронеж, работал слесарем на авиационном заводе.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ello_html_m2b7685e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93096"/>
            <a:ext cx="2987824" cy="280831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907704" y="4293097"/>
            <a:ext cx="71287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11 марта 1985 года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Аркадий Егорович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был награжден орденом Отечественной войны 1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степени на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40 -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годовщину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окончания Второй мировой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войны.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566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бои на рабочий стол 1366x7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223292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1143001" y="-1143001"/>
            <a:ext cx="6857999" cy="9144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87624" y="908721"/>
            <a:ext cx="67687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Аркадий Егорович умер 31 июля 1985 года и был похоронен на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Юго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Западном кладбище города Воронеж.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420888"/>
            <a:ext cx="69127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доме, где он жил в Воронеже - улица Героев стратосферы, д.16, в 2003 году установлена   мемориальная доска.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мае 2015 года в селе Новая Усмань на Аллее Славы Аркадию Егоровичу установлен памятник.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Отряд юнармейцев МКОУ «Михайловская СОШ» носит имя Героя Советского Союза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Чепелева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Аркадия Егоровича.</a:t>
            </a:r>
          </a:p>
        </p:txBody>
      </p:sp>
    </p:spTree>
  </p:cSld>
  <p:clrMapOvr>
    <a:masterClrMapping/>
  </p:clrMapOvr>
  <p:transition advTm="24024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184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Новоусманский муниципальный район МКОУ «Михайловская СОШ»</vt:lpstr>
      <vt:lpstr> ЧЕПЕЛЕВ   АРКАДИЙ ЕГОРОВИЧ    24.01.1915 – 31.07.1985     ГЕРОЙ СОВЕТСКОГО  СОЮЗА </vt:lpstr>
      <vt:lpstr>Презентация PowerPoint</vt:lpstr>
      <vt:lpstr>БОЕВОЙ ПУТЬ</vt:lpstr>
      <vt:lpstr>Презентация PowerPoint</vt:lpstr>
      <vt:lpstr> В 1945 старшина Чепелев демобилизован.  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Новоусманский муниципальный район МКОУ «Михайловская СОШ»</dc:title>
  <dc:creator>надя</dc:creator>
  <cp:lastModifiedBy>Zavuch</cp:lastModifiedBy>
  <cp:revision>92</cp:revision>
  <dcterms:created xsi:type="dcterms:W3CDTF">2020-04-20T07:24:52Z</dcterms:created>
  <dcterms:modified xsi:type="dcterms:W3CDTF">2022-05-11T14:29:09Z</dcterms:modified>
</cp:coreProperties>
</file>