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pptx" ContentType="application/vnd.openxmlformats-officedocument.presentationml.presentation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F6B33-FE74-4DA1-ADF2-74972B28DDDD}" type="datetimeFigureOut">
              <a:rPr lang="ru-RU" smtClean="0"/>
              <a:pPr/>
              <a:t>24.08.2013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FA3-C091-4234-873E-037075AB12E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228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F6B33-FE74-4DA1-ADF2-74972B28DDDD}" type="datetimeFigureOut">
              <a:rPr lang="ru-RU" smtClean="0"/>
              <a:pPr/>
              <a:t>24.08.2013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B8FA3-C091-4234-873E-037075AB12E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6517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Считай , смекай , отгадывай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509120"/>
            <a:ext cx="5720680" cy="1561728"/>
          </a:xfrm>
        </p:spPr>
        <p:txBody>
          <a:bodyPr>
            <a:normAutofit fontScale="77500" lnSpcReduction="20000"/>
          </a:bodyPr>
          <a:lstStyle/>
          <a:p>
            <a:pPr algn="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Учителя </a:t>
            </a:r>
            <a:r>
              <a:rPr lang="ru-RU" b="1" dirty="0">
                <a:solidFill>
                  <a:srgbClr val="002060"/>
                </a:solidFill>
              </a:rPr>
              <a:t>математики</a:t>
            </a:r>
          </a:p>
          <a:p>
            <a:pPr algn="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КОУ КШИ ВО «Борисоглебский кадетский корпус»</a:t>
            </a:r>
          </a:p>
          <a:p>
            <a:pPr algn="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Воронина И.С., Портянникова С.А.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360563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Новая папка\IMG_4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776864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447213" cy="6858000"/>
        </p:xfrm>
        <a:graphic>
          <a:graphicData uri="http://schemas.openxmlformats.org/presentationml/2006/ole">
            <p:oleObj spid="_x0000_s2050" name="Презентация" r:id="rId3" imgW="4570378" imgH="3427533" progId="PowerPoint.Show.12">
              <p:embed/>
            </p:oleObj>
          </a:graphicData>
        </a:graphic>
      </p:graphicFrame>
      <p:pic>
        <p:nvPicPr>
          <p:cNvPr id="2052" name="Picture 4" descr="E:\Новая папка\IMG_43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969060"/>
            <a:ext cx="3851920" cy="28889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Новая папка\IMG_4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296143"/>
          </a:xfrm>
        </p:spPr>
        <p:txBody>
          <a:bodyPr/>
          <a:lstStyle/>
          <a:p>
            <a:r>
              <a:rPr lang="ru-RU" dirty="0" smtClean="0"/>
              <a:t>«Турнир знатоков физики»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229200"/>
            <a:ext cx="5000600" cy="1368152"/>
          </a:xfrm>
        </p:spPr>
        <p:txBody>
          <a:bodyPr/>
          <a:lstStyle/>
          <a:p>
            <a:r>
              <a:rPr lang="ru-RU" dirty="0" smtClean="0"/>
              <a:t>Учитель:</a:t>
            </a:r>
          </a:p>
          <a:p>
            <a:r>
              <a:rPr lang="ru-RU" dirty="0" smtClean="0"/>
              <a:t>Портянникова С. А.</a:t>
            </a:r>
            <a:endParaRPr lang="ru-RU" dirty="0"/>
          </a:p>
        </p:txBody>
      </p:sp>
      <p:pic>
        <p:nvPicPr>
          <p:cNvPr id="4098" name="Picture 2" descr="E:\Новая папка\IMG_4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104456" cy="3312368"/>
          </a:xfrm>
          <a:prstGeom prst="rect">
            <a:avLst/>
          </a:prstGeom>
          <a:noFill/>
        </p:spPr>
      </p:pic>
      <p:pic>
        <p:nvPicPr>
          <p:cNvPr id="4099" name="Picture 3" descr="E:\Новая папка\IMG_4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4110939" cy="33172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E:\Новая папка\IMG_4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091945" cy="3068960"/>
          </a:xfrm>
          <a:prstGeom prst="rect">
            <a:avLst/>
          </a:prstGeom>
          <a:noFill/>
        </p:spPr>
      </p:pic>
      <p:pic>
        <p:nvPicPr>
          <p:cNvPr id="5123" name="Picture 3" descr="E:\Новая папка\IMG_4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3880445" cy="2910334"/>
          </a:xfrm>
          <a:prstGeom prst="rect">
            <a:avLst/>
          </a:prstGeom>
          <a:noFill/>
        </p:spPr>
      </p:pic>
      <p:pic>
        <p:nvPicPr>
          <p:cNvPr id="5124" name="Picture 4" descr="E:\Новая папка\IMG_42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212976"/>
            <a:ext cx="4224469" cy="3168352"/>
          </a:xfrm>
          <a:prstGeom prst="rect">
            <a:avLst/>
          </a:prstGeom>
          <a:noFill/>
        </p:spPr>
      </p:pic>
      <p:pic>
        <p:nvPicPr>
          <p:cNvPr id="5125" name="Picture 5" descr="E:\Новая папка\IMG_42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32656"/>
            <a:ext cx="3681379" cy="27610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368151"/>
          </a:xfrm>
        </p:spPr>
        <p:txBody>
          <a:bodyPr/>
          <a:lstStyle/>
          <a:p>
            <a:r>
              <a:rPr lang="ru-RU" dirty="0" smtClean="0"/>
              <a:t>Игра «Брейн-ринг» по физике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869160"/>
            <a:ext cx="3560440" cy="1584176"/>
          </a:xfrm>
        </p:spPr>
        <p:txBody>
          <a:bodyPr/>
          <a:lstStyle/>
          <a:p>
            <a:r>
              <a:rPr lang="ru-RU" dirty="0" smtClean="0"/>
              <a:t>Учитель:</a:t>
            </a:r>
          </a:p>
          <a:p>
            <a:r>
              <a:rPr lang="ru-RU" dirty="0" smtClean="0"/>
              <a:t>Портянникова С. А.</a:t>
            </a:r>
          </a:p>
          <a:p>
            <a:endParaRPr lang="ru-RU" dirty="0"/>
          </a:p>
        </p:txBody>
      </p:sp>
      <p:pic>
        <p:nvPicPr>
          <p:cNvPr id="6146" name="Picture 2" descr="E:\Новая папка\IMG_4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060848"/>
            <a:ext cx="4536504" cy="297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E:\Новая папка\IMG_4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3677245" cy="2757934"/>
          </a:xfrm>
          <a:prstGeom prst="rect">
            <a:avLst/>
          </a:prstGeom>
          <a:noFill/>
        </p:spPr>
      </p:pic>
      <p:pic>
        <p:nvPicPr>
          <p:cNvPr id="7171" name="Picture 3" descr="E:\Новая папка\IMG_4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32656"/>
            <a:ext cx="4083215" cy="3062411"/>
          </a:xfrm>
          <a:prstGeom prst="rect">
            <a:avLst/>
          </a:prstGeom>
          <a:noFill/>
        </p:spPr>
      </p:pic>
      <p:pic>
        <p:nvPicPr>
          <p:cNvPr id="7172" name="Picture 4" descr="E:\Новая папка\IMG_44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573016"/>
            <a:ext cx="3391255" cy="2543441"/>
          </a:xfrm>
          <a:prstGeom prst="rect">
            <a:avLst/>
          </a:prstGeom>
          <a:noFill/>
        </p:spPr>
      </p:pic>
      <p:pic>
        <p:nvPicPr>
          <p:cNvPr id="7173" name="Picture 5" descr="E:\Новая папка\IMG_44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861048"/>
            <a:ext cx="3666463" cy="27498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46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Презентация</vt:lpstr>
      <vt:lpstr>Считай , смекай , отгадывай</vt:lpstr>
      <vt:lpstr>Слайд 2</vt:lpstr>
      <vt:lpstr>Слайд 3</vt:lpstr>
      <vt:lpstr>Слайд 4</vt:lpstr>
      <vt:lpstr>«Турнир знатоков физики»</vt:lpstr>
      <vt:lpstr>Слайд 6</vt:lpstr>
      <vt:lpstr>Игра «Брейн-ринг» по физике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schitaj</dc:title>
  <dc:creator>user</dc:creator>
  <dc:description>Считай , смекай , отгадывай</dc:description>
  <cp:lastModifiedBy>яна</cp:lastModifiedBy>
  <cp:revision>35</cp:revision>
  <dcterms:created xsi:type="dcterms:W3CDTF">2012-05-05T18:43:59Z</dcterms:created>
  <dcterms:modified xsi:type="dcterms:W3CDTF">2013-08-24T12:22:41Z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schitaj</vt:lpwstr>
  </property>
  <property fmtid="{D5CDD505-2E9C-101B-9397-08002B2CF9AE}" pid="3" name="SlideDescription">
    <vt:lpwstr>Считай , смекай , отгадывай</vt:lpwstr>
  </property>
</Properties>
</file>