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44824"/>
            <a:ext cx="6425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Деловая игра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физо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педагогами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407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714356"/>
            <a:ext cx="657229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Ноги в них быстры и ловки.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спортивные...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(кроссовки)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было б в бегах победы,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 меня не мчали б... 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(кеды)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полю команды гоняют мяч,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Вратарь на воротах попался ловкач.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Никак не дает он забить мячом гол.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поле играют мальчишки в... 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(футбол)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85010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Разминка.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571480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Блиц-опрос  по  программе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912633"/>
            <a:ext cx="835824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основные виды движения.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Ходьба, бег, прыжки, ползание, лазание, бросание, ловля, метание, упражнения на равновесие, строевые упражнения, ритмическая гимнастика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строевые упражнения.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в колонну, в шеренгу, перестроение в колонны по двое, по трое. Размыкание, смыкание  в колонне, в шеренге. Повороты направо, налево, кругом.)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упражнения для развития и укрепления мышц спины и гибкости позвоночника.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Поднимать руки вверх и опускать вниз, поочередно поднимать согнутые ноги, наклоны вперед - назад, повороты туловища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упражнения для развития и укрепления мышц брюшного пояса и ног.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Переступать на месте, не отрывая носки ног от пола, приседать, поднимать прямые ноги вперед махом, выполнять выпад вперед в сторону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428604"/>
            <a:ext cx="87154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виды подвижных игр.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бегом, с прыжками, с лазанием, ползанием, с метанием, эстафеты, с элементами соревнования, народные игры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 подвижных игр с бегом.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Ловишки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«Мышеловка», «Мы веселые ребята», «Горелки», «Коршун и наседка» и т.д.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 подвижных игр с прыжками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«Удочка», «Лягушки и цапля», «Заяц без дома», «Волк во рву», «Прыгни-повернись», «Перелёт птиц»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 подвижных игр с бросанием и ловлей.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«Сбей кеглю», «Попади в обруч», «Охотники и звери»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 подвижных игр с элементами соревнования.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быстрее?», «Чья команда забросит больше мячей?», «Чья команда быстрее соберётся?», «Кто дальше»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Приведите пример народных игр.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«Гори, гори ясно!», «Селезень и утица», «У медведя во бору»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«Каравай», «Тополёк», «Колечко», «Два Мороза», «Баба-Яга»)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спортивные игры.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Городки, элементы баскетбола, бадминтон, элементы футбола, хоккея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3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000108"/>
            <a:ext cx="75724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Аббревиатура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(СССР, МДОУ, ФСБ, СНГ, МЧС, ЦРУ,…)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 предлагают расшифровку аббревиатуры в соответствии с физкультурно-оздоровительной тематикой.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 СССР – самые сильные и смелые ребята,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МЧС – мы чемпионы спорта и так далее.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44" y="714356"/>
            <a:ext cx="850112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«Ярмарка новых идей»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новатор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представляет свой подход к организации физкультурно-оздоровительной работы «Использование нетрадиционных методик для укрепления здоровья и воспитания потребности в здоровом образе жизни»;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консерватор,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сторонник традиционных методов;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сподвижник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подкрепляет мысли новатора и несколько подробнее раскрывает отдельные положения;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подвергающий сомнению все новое, отыскивающий возможные трудности и недостатки;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аналитик,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оценивающий взгляды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других игроков.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89039/img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85926"/>
            <a:ext cx="7572428" cy="4071966"/>
          </a:xfrm>
          <a:prstGeom prst="rect">
            <a:avLst/>
          </a:prstGeom>
          <a:noFill/>
          <a:ln>
            <a:noFill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643042" y="642918"/>
            <a:ext cx="6429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Кроссворд «Немного о спорте»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571480"/>
            <a:ext cx="80010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Изречения о здоровье и спорте.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- не все, но все без здоровья – ничто. 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Сократ)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Здоровый нищий счастливее больного короля.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Шопенгауэр)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— мудрых гонорар...   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БЕРАНЖЕ Пьер Жан)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 ты, имея деньги, не тратил бы их? Здоровье то же золото.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Горький Максим)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 здоровье не чудо?  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Чехов Антон Павлович)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357166"/>
            <a:ext cx="85011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Загадки о спорте и физкультуре.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бывает баскетбольный,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Волейбольный и футбольный.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ним играют во дворе,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Интересно с ним в игре.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Скачет, скачет, скачет, скачет!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конечно, это...    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(мячик)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Воздух режет ловко-ловко,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Палка справа, слева палка,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а между них веревка.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длинная... 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(скакалка)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 с ним можно играть,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Катать его и вращать.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будто бы буква «О»: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Круг, а внутри — ничего.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(обруч)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в кольце! Команде гол!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играем в...</a:t>
            </a: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(баскетбол)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785794"/>
            <a:ext cx="6572296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врозь, а ноги вместе.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Бег, потом прыжки на месте.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Рассчитались по порядку,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и все — конец... (зарядке)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Борьбу за выигрыш, признание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Зовем мы все... </a:t>
            </a: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(соревнованием)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Выиграть в соревнованиях —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наше кредо.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не требуем признания,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нужна... </a:t>
            </a: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(победа)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Победитель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спортсоревнованиях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Впереди все время только он.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звучит, скажите, гордое название?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Знают все, что это... </a:t>
            </a: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(чемпион)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512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незабудка</dc:creator>
  <cp:lastModifiedBy>Марина Васильева</cp:lastModifiedBy>
  <cp:revision>6</cp:revision>
  <dcterms:created xsi:type="dcterms:W3CDTF">2019-02-15T04:11:00Z</dcterms:created>
  <dcterms:modified xsi:type="dcterms:W3CDTF">2022-05-11T12:10:56Z</dcterms:modified>
</cp:coreProperties>
</file>