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944215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Дидактическая игра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«Найди лишнее»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869160"/>
            <a:ext cx="4064496" cy="7696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Педагог: </a:t>
            </a:r>
            <a:r>
              <a:rPr lang="ru-RU" dirty="0" err="1" smtClean="0"/>
              <a:t>Технорядова</a:t>
            </a:r>
            <a:r>
              <a:rPr lang="ru-RU" dirty="0" smtClean="0"/>
              <a:t> А.М.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3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otovmire.ru/wp-content/uploads/2019/10/25862/semejstvo-zajchat-na-poljane.jpg">
            <a:extLst>
              <a:ext uri="{FF2B5EF4-FFF2-40B4-BE49-F238E27FC236}">
                <a16:creationId xmlns:a16="http://schemas.microsoft.com/office/drawing/2014/main" id="{2A5A9DC8-EE9D-4B00-895F-FEBE634DC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0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ow-do-it.com/wp-content/uploads/2012/10/191503-Squirells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056" y="3717032"/>
            <a:ext cx="194231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windowsobserver.com/images/blog_images/Year-of-the-Rabbit-Windows-7-Themes_4BEF/4.two-rabbits-outdoors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726644"/>
            <a:ext cx="1800000" cy="18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wabiki.net/szkot/szk-6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3731864"/>
            <a:ext cx="198934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1.liveinternet.ru/images/attach/b/4/102/947/102947533_large_13.jpg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1868775"/>
            <a:ext cx="1800000" cy="165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hstrial-jsawyer374.homestead.com/DOMESTIC-CAT.jpg">
            <a:hlinkClick r:id="rId10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620687"/>
            <a:ext cx="1800000" cy="171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26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ow-do-it.com/wp-content/uploads/2012/10/191503-Squirel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733506"/>
            <a:ext cx="194231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windowsobserver.com/images/blog_images/Year-of-the-Rabbit-Windows-7-Themes_4BEF/4.two-rabbits-outdoor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984" y="1749514"/>
            <a:ext cx="1800000" cy="18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img1.liveinternet.ru/images/attach/b/4/102/947/102947533_large_1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732372"/>
            <a:ext cx="1800000" cy="18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wabiki.net/szkot/szk-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6792" y="1732372"/>
            <a:ext cx="198934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077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456384"/>
          </a:xfrm>
        </p:spPr>
        <p:txBody>
          <a:bodyPr>
            <a:norm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  А  Я  Ц</a:t>
            </a:r>
          </a:p>
        </p:txBody>
      </p:sp>
      <p:sp>
        <p:nvSpPr>
          <p:cNvPr id="3" name="Управляющая кнопка: в конец 2">
            <a:hlinkClick r:id="" action="ppaction://hlinkshowjump?jump=lastslide" highlightClick="1"/>
          </p:cNvPr>
          <p:cNvSpPr/>
          <p:nvPr/>
        </p:nvSpPr>
        <p:spPr>
          <a:xfrm>
            <a:off x="6660232" y="5805264"/>
            <a:ext cx="2016224" cy="64807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2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58616" cy="1143000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БЕЛКА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9936" y="2060648"/>
            <a:ext cx="2586000" cy="30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 ветки на ветку,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Быстрый, как мяч,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Скачет по лесу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Рыжий циркач.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Вот на лету он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Шишку сорвал,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Прыгнул на ствол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в дупло убежал.</a:t>
            </a:r>
          </a:p>
          <a:p>
            <a:endParaRPr lang="ru-RU" dirty="0"/>
          </a:p>
        </p:txBody>
      </p:sp>
      <p:pic>
        <p:nvPicPr>
          <p:cNvPr id="4" name="Picture 2" descr="http://how-do-it.com/wp-content/uploads/2012/10/191503-Squirell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29816"/>
            <a:ext cx="194231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ds.tomsk.ru/wp-content/uploads/2015/02/%D0%A0%D0%B8%D1%81%D1%83%D0%BD%D0%BE%D0%BA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472" y="1880648"/>
            <a:ext cx="2520000" cy="191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50ds.ru/img/_3MO110RY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4453858"/>
            <a:ext cx="2520000" cy="221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razymama.ru/images/foto/76/76605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472" y="4235860"/>
            <a:ext cx="2520000" cy="21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fotokonkurs.ru/uploads/photos/contests/2010/11/20/9/6d37b21f0fe245f8a851ca6046bedb94/8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9816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bolmir.ru/upload/blogs/51193c6eeccf734c29871e2f1ba2d6d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235083"/>
            <a:ext cx="2160000" cy="380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 начало 5">
            <a:hlinkClick r:id="rId8" action="ppaction://hlinksldjump" highlightClick="1"/>
          </p:cNvPr>
          <p:cNvSpPr/>
          <p:nvPr/>
        </p:nvSpPr>
        <p:spPr>
          <a:xfrm>
            <a:off x="6660232" y="6402723"/>
            <a:ext cx="1438256" cy="26550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4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2098576" cy="1143000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ЗАЯЦ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664" y="304990"/>
            <a:ext cx="3106688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 любитель грызть морковку,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Ест капусту очень ловко,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Скачет он то тут, то там,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полям и по лесам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Серый, белый и косой,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Кто, скажите, он такой? </a:t>
            </a:r>
          </a:p>
        </p:txBody>
      </p:sp>
      <p:pic>
        <p:nvPicPr>
          <p:cNvPr id="4" name="Picture 4" descr="http://www.windowsobserver.com/images/blog_images/Year-of-the-Rabbit-Windows-7-Themes_4BEF/4.two-rabbits-outdoor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260648"/>
            <a:ext cx="1800000" cy="18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Зайцы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4869160"/>
            <a:ext cx="2520000" cy="164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detskiychas.ru/wp-content/uploads/2013/05/zaya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3131" y="2241470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sm-lux.ru/pics/p80/b0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008" y="2316940"/>
            <a:ext cx="2520000" cy="167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img1.liveinternet.ru/images/foto/b/3/606/2927606/f_182299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81828"/>
            <a:ext cx="2520000" cy="231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medicalinsider.ru/wp-content/uploads/2015/06/krolik_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704" y="4377605"/>
            <a:ext cx="2767911" cy="184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 начало 4">
            <a:hlinkClick r:id="rId8" action="ppaction://hlinksldjump" highlightClick="1"/>
          </p:cNvPr>
          <p:cNvSpPr/>
          <p:nvPr/>
        </p:nvSpPr>
        <p:spPr>
          <a:xfrm>
            <a:off x="7020272" y="5949280"/>
            <a:ext cx="1512168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28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039296" cy="841541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6968" y="260648"/>
            <a:ext cx="3034680" cy="129336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Ночью он совсем не спит,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Дом от мышек сторожит,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Молоко из миски пьет,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Ну конечно это – 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12" descr="http://hstrial-jsawyer374.homestead.com/DOMESTIC-CA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0400" y="476672"/>
            <a:ext cx="1800000" cy="171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bgpics.ru/pictures/1024x600/6557-zgivotnyie-mnogo-koshek-1024x6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003719"/>
            <a:ext cx="2880000" cy="168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ages.forwallpaper.com/files/thumbs/preview/52/525950__my-mother-and-i_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272" y="3140968"/>
            <a:ext cx="2520000" cy="188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g1.liveinternet.ru/images/foto/b/3/apps/0/700/700461_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712" y="4513362"/>
            <a:ext cx="2520000" cy="17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cotofan.ru/wp-content/uploads/2015/02/persidskaya_koshka_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58695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i.penzainform.ru/sales/nature/give/otdam_kotyat_v_dobrie_ruki_0000A1CEH/5544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608" y="4104107"/>
            <a:ext cx="2520000" cy="184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 начало 4">
            <a:hlinkClick r:id="rId8" action="ppaction://hlinksldjump" highlightClick="1"/>
          </p:cNvPr>
          <p:cNvSpPr/>
          <p:nvPr/>
        </p:nvSpPr>
        <p:spPr>
          <a:xfrm>
            <a:off x="6930400" y="5953157"/>
            <a:ext cx="1602040" cy="500179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31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4104"/>
            <a:ext cx="2520040" cy="896544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ЛИСА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0649"/>
            <a:ext cx="3178696" cy="1323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Посмотрите-ка, какая –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Вся горит как золотая.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Ходит в шубке дорогой,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Хвост пушистый и большой.</a:t>
            </a:r>
          </a:p>
        </p:txBody>
      </p:sp>
      <p:pic>
        <p:nvPicPr>
          <p:cNvPr id="4" name="Picture 6" descr="http://www.wabiki.net/szkot/szk-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260648"/>
            <a:ext cx="198934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Лиса фот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512" y="2165360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Лисята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76184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hdfons.com/wp-content/uploads/2013/01/fox-wallpaper-5-960x6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73148"/>
            <a:ext cx="2520000" cy="15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ages.forwallpaper.com/files/thumbs/preview/43/433736__red-fox_p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008" y="3995008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lionblog.net/uploads/posts/2009-04/1240376125_1064942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840" y="2413888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proza.ru/pics/2010/03/02/125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864" y="4741720"/>
            <a:ext cx="2160000" cy="161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 начало 4">
            <a:hlinkClick r:id="rId9" action="ppaction://hlinksldjump" highlightClick="1"/>
          </p:cNvPr>
          <p:cNvSpPr/>
          <p:nvPr/>
        </p:nvSpPr>
        <p:spPr>
          <a:xfrm>
            <a:off x="6516216" y="6165304"/>
            <a:ext cx="1768792" cy="5040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7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288"/>
            <a:ext cx="1872208" cy="829501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ЕЖ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592" y="2709659"/>
            <a:ext cx="2602632" cy="1612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Шубка – иголки,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Свернется он – колкий,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Рукой не возьмешь.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Кто это?</a:t>
            </a:r>
          </a:p>
        </p:txBody>
      </p:sp>
      <p:pic>
        <p:nvPicPr>
          <p:cNvPr id="4" name="Picture 8" descr="http://img1.liveinternet.ru/images/attach/b/4/102/947/102947533_large_1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256288"/>
            <a:ext cx="1800000" cy="165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ежи фот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288" y="4413128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ёж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960" y="490168"/>
            <a:ext cx="2520000" cy="18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s00.yaplakal.com/pics/pics_original/3/9/0/515209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8376"/>
            <a:ext cx="2520000" cy="168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media.news.de/resources/thumbs/67/37/855314661_800x600/eba6476b7a2dec5f523927039c6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386872"/>
            <a:ext cx="2520000" cy="188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ejik.su/albums/userpics/10001/joey_ui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960" y="2712175"/>
            <a:ext cx="2520000" cy="215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в начало 4">
            <a:hlinkClick r:id="rId8" action="ppaction://hlinksldjump" highlightClick="1"/>
          </p:cNvPr>
          <p:cNvSpPr/>
          <p:nvPr/>
        </p:nvSpPr>
        <p:spPr>
          <a:xfrm>
            <a:off x="6876256" y="5877272"/>
            <a:ext cx="1584176" cy="42585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353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181</TotalTime>
  <Words>40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Дидактическая игра  «Найди лишнее»</vt:lpstr>
      <vt:lpstr>Презентация PowerPoint</vt:lpstr>
      <vt:lpstr>Презентация PowerPoint</vt:lpstr>
      <vt:lpstr>З  А  Я  Ц</vt:lpstr>
      <vt:lpstr>БЕЛКА</vt:lpstr>
      <vt:lpstr>ЗАЯЦ</vt:lpstr>
      <vt:lpstr>КОТ</vt:lpstr>
      <vt:lpstr>ЛИСА</vt:lpstr>
      <vt:lpstr>ЕЖ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«Найди лишнее»</dc:title>
  <dc:creator>Технорядова А.М.</dc:creator>
  <cp:lastModifiedBy>User</cp:lastModifiedBy>
  <cp:revision>17</cp:revision>
  <dcterms:created xsi:type="dcterms:W3CDTF">2015-08-15T17:51:15Z</dcterms:created>
  <dcterms:modified xsi:type="dcterms:W3CDTF">2022-05-10T21:52:12Z</dcterms:modified>
</cp:coreProperties>
</file>