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60" r:id="rId6"/>
    <p:sldId id="266" r:id="rId7"/>
    <p:sldId id="258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3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38AC2-C4FB-45A4-A96B-B7637514ACE9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987F9-F3C9-413F-A86D-991659FD5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Презентация для детей                   </a:t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младшей группы </a:t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Дидактические игры для детей 2-4 лет на развитие сенсорных способностей.»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  </a:t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«Привяжем к шарику ниточку»</a:t>
            </a:r>
          </a:p>
          <a:p>
            <a:pPr lvl="1">
              <a:buNone/>
            </a:pP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lvl="1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группирование предметов по цвету.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c1ad9c032ca64511ad49d4ef7bb2af7--clipart-party-color-shee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1800200" cy="2384776"/>
          </a:xfrm>
        </p:spPr>
      </p:pic>
      <p:pic>
        <p:nvPicPr>
          <p:cNvPr id="5" name="Рисунок 4" descr="ad541571d53130557bd73d64561385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260648"/>
            <a:ext cx="1792131" cy="2376000"/>
          </a:xfrm>
          <a:prstGeom prst="rect">
            <a:avLst/>
          </a:prstGeom>
        </p:spPr>
      </p:pic>
      <p:pic>
        <p:nvPicPr>
          <p:cNvPr id="6" name="Рисунок 5" descr="d5f66d3e-5064-11e9-baa6-107b44f14778.jpe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44" r="11157"/>
          <a:stretch>
            <a:fillRect/>
          </a:stretch>
        </p:blipFill>
        <p:spPr>
          <a:xfrm>
            <a:off x="4499992" y="188640"/>
            <a:ext cx="1810479" cy="2376000"/>
          </a:xfrm>
          <a:prstGeom prst="rect">
            <a:avLst/>
          </a:prstGeom>
        </p:spPr>
      </p:pic>
      <p:pic>
        <p:nvPicPr>
          <p:cNvPr id="7" name="Рисунок 6" descr="kisspng-balloon-teal-party-royal-blue-white-balloons-5abb58819d5724.127109121522227329644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5297" r="14960"/>
          <a:stretch>
            <a:fillRect/>
          </a:stretch>
        </p:blipFill>
        <p:spPr>
          <a:xfrm>
            <a:off x="6660232" y="260648"/>
            <a:ext cx="1864251" cy="2376000"/>
          </a:xfrm>
          <a:prstGeom prst="rect">
            <a:avLst/>
          </a:prstGeom>
        </p:spPr>
      </p:pic>
      <p:pic>
        <p:nvPicPr>
          <p:cNvPr id="8" name="Рисунок 7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12" r="80116"/>
          <a:stretch>
            <a:fillRect/>
          </a:stretch>
        </p:blipFill>
        <p:spPr>
          <a:xfrm>
            <a:off x="0" y="3258000"/>
            <a:ext cx="604784" cy="3600000"/>
          </a:xfrm>
          <a:prstGeom prst="rect">
            <a:avLst/>
          </a:prstGeom>
        </p:spPr>
      </p:pic>
      <p:pic>
        <p:nvPicPr>
          <p:cNvPr id="9" name="Рисунок 8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914" r="42914"/>
          <a:stretch>
            <a:fillRect/>
          </a:stretch>
        </p:blipFill>
        <p:spPr>
          <a:xfrm>
            <a:off x="2411760" y="2996952"/>
            <a:ext cx="604784" cy="3600000"/>
          </a:xfrm>
          <a:prstGeom prst="rect">
            <a:avLst/>
          </a:prstGeom>
        </p:spPr>
      </p:pic>
      <p:pic>
        <p:nvPicPr>
          <p:cNvPr id="10" name="Рисунок 9" descr="depositphotos_74062907-stock-photo-multicolor-ribbon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888" r="3940"/>
          <a:stretch>
            <a:fillRect/>
          </a:stretch>
        </p:blipFill>
        <p:spPr>
          <a:xfrm flipV="1">
            <a:off x="6300192" y="3068960"/>
            <a:ext cx="604784" cy="3600000"/>
          </a:xfrm>
          <a:prstGeom prst="rect">
            <a:avLst/>
          </a:prstGeom>
        </p:spPr>
      </p:pic>
      <p:pic>
        <p:nvPicPr>
          <p:cNvPr id="13" name="Рисунок 12" descr="комплект-вектора-coloful-серпентина-ленты-на-прозрачной-предпосылке-108954284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375" r="58859" b="23422"/>
          <a:stretch>
            <a:fillRect/>
          </a:stretch>
        </p:blipFill>
        <p:spPr>
          <a:xfrm>
            <a:off x="8489235" y="3099116"/>
            <a:ext cx="694120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29913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0.17848 L 0.11649 -0.09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11944 L 0.32534 -0.132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0.24769 L -0.82066 -0.140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"Посади бабочку на цветок"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fontAlgn="base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Закреплять основные цвета, называть их (красный, жёлтый, зелёный, синий, белый; соотносить по цветам. Развивать мелкую моторику.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mmon-sunflower-clip-art-transparent-sunflowers-clipart-png-image-thumbnai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08920"/>
            <a:ext cx="2857500" cy="3914775"/>
          </a:xfrm>
        </p:spPr>
      </p:pic>
      <p:pic>
        <p:nvPicPr>
          <p:cNvPr id="5" name="Рисунок 4" descr="orig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2937154"/>
            <a:ext cx="6344766" cy="3920846"/>
          </a:xfrm>
          <a:prstGeom prst="rect">
            <a:avLst/>
          </a:prstGeom>
        </p:spPr>
      </p:pic>
      <p:pic>
        <p:nvPicPr>
          <p:cNvPr id="7" name="Рисунок 6" descr="86-864021_cute-yellow-butterfly-clipart-png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14930" y="0"/>
            <a:ext cx="1829070" cy="1800073"/>
          </a:xfrm>
          <a:prstGeom prst="rect">
            <a:avLst/>
          </a:prstGeom>
        </p:spPr>
      </p:pic>
      <p:pic>
        <p:nvPicPr>
          <p:cNvPr id="8" name="Рисунок 7" descr="depositphotos_107962182-stock-photo-beautiful-monarch-butterfly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6400" t="11151" r="6951" b="22700"/>
          <a:stretch>
            <a:fillRect/>
          </a:stretch>
        </p:blipFill>
        <p:spPr>
          <a:xfrm flipH="1">
            <a:off x="3491880" y="0"/>
            <a:ext cx="1944216" cy="1677885"/>
          </a:xfrm>
          <a:prstGeom prst="rect">
            <a:avLst/>
          </a:prstGeom>
        </p:spPr>
      </p:pic>
      <p:pic>
        <p:nvPicPr>
          <p:cNvPr id="9" name="Рисунок 8" descr="depositphotos_41385141-stock-photo-red-butterfly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37" t="3801" r="13459" b="16400"/>
          <a:stretch>
            <a:fillRect/>
          </a:stretch>
        </p:blipFill>
        <p:spPr>
          <a:xfrm flipH="1">
            <a:off x="323528" y="-171400"/>
            <a:ext cx="2016224" cy="2220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482 L 0.2658 0.31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1 0.05232 L 0.27761 0.385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0.09583 L -0.80955 0.347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«Выбери грибок»</a:t>
            </a:r>
          </a:p>
          <a:p>
            <a:pPr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понятия большой и маленький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внимание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eps-879170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08920"/>
            <a:ext cx="3595464" cy="4349655"/>
          </a:xfrm>
        </p:spPr>
      </p:pic>
      <p:pic>
        <p:nvPicPr>
          <p:cNvPr id="5" name="Содержимое 3" descr="ceps-879170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4581128"/>
            <a:ext cx="2043336" cy="2471950"/>
          </a:xfrm>
          <a:prstGeom prst="rect">
            <a:avLst/>
          </a:prstGeom>
        </p:spPr>
      </p:pic>
      <p:pic>
        <p:nvPicPr>
          <p:cNvPr id="8" name="Рисунок 7" descr="иллюстрация-семьи-насекомых-2704846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69" t="10930" r="56058" b="55127"/>
          <a:stretch>
            <a:fillRect/>
          </a:stretch>
        </p:blipFill>
        <p:spPr>
          <a:xfrm flipH="1">
            <a:off x="5580112" y="2204864"/>
            <a:ext cx="2088232" cy="2304256"/>
          </a:xfrm>
          <a:prstGeom prst="rect">
            <a:avLst/>
          </a:prstGeom>
        </p:spPr>
      </p:pic>
      <p:pic>
        <p:nvPicPr>
          <p:cNvPr id="9" name="Рисунок 8" descr="иллюстрация-семьи-насекомых-2704846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69" t="10930" r="56058" b="55127"/>
          <a:stretch>
            <a:fillRect/>
          </a:stretch>
        </p:blipFill>
        <p:spPr>
          <a:xfrm>
            <a:off x="3707904" y="2924944"/>
            <a:ext cx="1143744" cy="126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0.05532 L 0.36857 0.1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00" y="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4882 -0.1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/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«Найди окошко»</a:t>
            </a:r>
          </a:p>
          <a:p>
            <a:pPr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соотносить геометрические фигуры с формой отверстия и цветом.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2412000" cy="122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16016" y="260648"/>
            <a:ext cx="2016224" cy="18722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771800" y="188640"/>
            <a:ext cx="1728192" cy="2160240"/>
          </a:xfrm>
          <a:prstGeom prst="triangle">
            <a:avLst/>
          </a:prstGeom>
          <a:solidFill>
            <a:srgbClr val="503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1412776"/>
            <a:ext cx="1872208" cy="16561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48264" y="4869160"/>
            <a:ext cx="2016224" cy="187220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5085184"/>
            <a:ext cx="1872208" cy="165618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07504" y="4509120"/>
            <a:ext cx="1728192" cy="2160240"/>
          </a:xfrm>
          <a:prstGeom prst="triangle">
            <a:avLst/>
          </a:prstGeom>
          <a:noFill/>
          <a:ln w="76200">
            <a:solidFill>
              <a:srgbClr val="5036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5085184"/>
            <a:ext cx="2412000" cy="1224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11019 L 0.19098 0.698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2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17848 L -0.29132 0.630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0.17847 L 0.24393 0.6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0.09977 L -0.25989 0.540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116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        Презентация для детей                    младшей группы   «Дидактические игры для детей 2-4 лет на развитие сенсорных способностей.»          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Вован</dc:creator>
  <cp:lastModifiedBy>Юлия Антонюк</cp:lastModifiedBy>
  <cp:revision>19</cp:revision>
  <dcterms:created xsi:type="dcterms:W3CDTF">2020-04-02T08:41:21Z</dcterms:created>
  <dcterms:modified xsi:type="dcterms:W3CDTF">2022-05-11T12:29:01Z</dcterms:modified>
</cp:coreProperties>
</file>