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4" r:id="rId4"/>
    <p:sldId id="262" r:id="rId5"/>
    <p:sldId id="263" r:id="rId6"/>
    <p:sldId id="265" r:id="rId7"/>
    <p:sldId id="266" r:id="rId8"/>
    <p:sldId id="257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780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84D1B-3138-4CF0-8889-08405CE12352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5D57B-19A2-4AB9-A036-17C17DDF6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84D1B-3138-4CF0-8889-08405CE12352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5D57B-19A2-4AB9-A036-17C17DDF6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84D1B-3138-4CF0-8889-08405CE12352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5D57B-19A2-4AB9-A036-17C17DDF6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84D1B-3138-4CF0-8889-08405CE12352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5D57B-19A2-4AB9-A036-17C17DDF6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84D1B-3138-4CF0-8889-08405CE12352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5D57B-19A2-4AB9-A036-17C17DDF6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84D1B-3138-4CF0-8889-08405CE12352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5D57B-19A2-4AB9-A036-17C17DDF6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84D1B-3138-4CF0-8889-08405CE12352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5D57B-19A2-4AB9-A036-17C17DDF6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84D1B-3138-4CF0-8889-08405CE12352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5D57B-19A2-4AB9-A036-17C17DDF6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84D1B-3138-4CF0-8889-08405CE12352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5D57B-19A2-4AB9-A036-17C17DDF6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84D1B-3138-4CF0-8889-08405CE12352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5D57B-19A2-4AB9-A036-17C17DDF6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84D1B-3138-4CF0-8889-08405CE12352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5D57B-19A2-4AB9-A036-17C17DDF6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84D1B-3138-4CF0-8889-08405CE12352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5D57B-19A2-4AB9-A036-17C17DDF6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я\Pictures\l7pkM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81329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История храма Казанской иконы Божией Матери села </a:t>
            </a:r>
            <a:r>
              <a:rPr lang="ru-RU" b="1" dirty="0" err="1" smtClean="0">
                <a:solidFill>
                  <a:schemeClr val="bg1"/>
                </a:solidFill>
              </a:rPr>
              <a:t>Крыловка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Picture 4" descr="C:\Users\я\YandexDisk\проект Моя малая Родина\краеведение3\krilov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628800"/>
            <a:ext cx="7632848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Users\я\Pictures\l7pkM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81329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6" y="2500306"/>
            <a:ext cx="4071934" cy="4817126"/>
          </a:xfrm>
        </p:spPr>
        <p:txBody>
          <a:bodyPr>
            <a:noAutofit/>
          </a:bodyPr>
          <a:lstStyle/>
          <a:p>
            <a:pPr algn="l"/>
            <a:r>
              <a:rPr lang="ru-RU" sz="2400" b="1" dirty="0">
                <a:solidFill>
                  <a:schemeClr val="bg1"/>
                </a:solidFill>
              </a:rPr>
              <a:t>Начало селу </a:t>
            </a:r>
            <a:r>
              <a:rPr lang="ru-RU" sz="2400" b="1" dirty="0" err="1">
                <a:solidFill>
                  <a:schemeClr val="bg1"/>
                </a:solidFill>
              </a:rPr>
              <a:t>Крыловка</a:t>
            </a:r>
            <a:r>
              <a:rPr lang="ru-RU" sz="2400" b="1" dirty="0">
                <a:solidFill>
                  <a:schemeClr val="bg1"/>
                </a:solidFill>
              </a:rPr>
              <a:t>  положил житель села </a:t>
            </a:r>
            <a:r>
              <a:rPr lang="ru-RU" sz="2400" b="1" dirty="0" err="1">
                <a:solidFill>
                  <a:schemeClr val="bg1"/>
                </a:solidFill>
              </a:rPr>
              <a:t>Рыкань</a:t>
            </a:r>
            <a:r>
              <a:rPr lang="ru-RU" sz="2400" b="1" dirty="0">
                <a:solidFill>
                  <a:schemeClr val="bg1"/>
                </a:solidFill>
              </a:rPr>
              <a:t> по фамилии Крылов, который во второй половине XVIII века выселился на пожалованные царем </a:t>
            </a:r>
            <a:r>
              <a:rPr lang="ru-RU" sz="2400" b="1" dirty="0" smtClean="0">
                <a:solidFill>
                  <a:schemeClr val="bg1"/>
                </a:solidFill>
              </a:rPr>
              <a:t>Алексеем Михайловичем </a:t>
            </a:r>
            <a:r>
              <a:rPr lang="ru-RU" sz="2400" b="1" dirty="0">
                <a:solidFill>
                  <a:schemeClr val="bg1"/>
                </a:solidFill>
              </a:rPr>
              <a:t>его предкам земли: "на пашню и сенные покосы в пустоши между </a:t>
            </a:r>
            <a:r>
              <a:rPr lang="ru-RU" sz="2400" b="1" dirty="0" err="1">
                <a:solidFill>
                  <a:schemeClr val="bg1"/>
                </a:solidFill>
              </a:rPr>
              <a:t>Тамлыком</a:t>
            </a:r>
            <a:r>
              <a:rPr lang="ru-RU" sz="2400" b="1" dirty="0">
                <a:solidFill>
                  <a:schemeClr val="bg1"/>
                </a:solidFill>
              </a:rPr>
              <a:t> и Хавой". </a:t>
            </a:r>
          </a:p>
        </p:txBody>
      </p:sp>
      <p:pic>
        <p:nvPicPr>
          <p:cNvPr id="4" name="Содержимое 3" descr="C:\Users\я\YandexDisk\проект Моя малая Родина\80226498.jpg"/>
          <p:cNvPicPr>
            <a:picLocks noGrp="1"/>
          </p:cNvPicPr>
          <p:nvPr>
            <p:ph idx="1"/>
          </p:nvPr>
        </p:nvPicPr>
        <p:blipFill>
          <a:blip r:embed="rId3" cstate="print"/>
          <a:srcRect b="1254"/>
          <a:stretch>
            <a:fillRect/>
          </a:stretch>
        </p:blipFill>
        <p:spPr bwMode="auto">
          <a:xfrm>
            <a:off x="179512" y="1124744"/>
            <a:ext cx="4752528" cy="5472608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1026" name="Picture 2" descr="C:\Users\я\YandexDisk\проект Моя малая Родина\Лета 7202(1694) года ноября в .... день. Книги зборные ямским и поланеничным денгам, что собрано Воронежского уезду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98746" y="116632"/>
            <a:ext cx="4145254" cy="25256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" descr="C:\Users\я\Pictures\l7pkM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Рисунок 7" descr="ул свободы в крыловке17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0"/>
            <a:ext cx="4797152" cy="479715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Рисунок 6" descr="117837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31432" y="1745432"/>
            <a:ext cx="5112568" cy="5112568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5076056" y="404664"/>
            <a:ext cx="38164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ОДНОДВОРЧЕСКИЕ ХУТОРА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C:\Users\я\Pictures\l7pkM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81329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498178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СЕМЬЯ САВВИНА АЛЕКСЕЯ ИВАНОВИЧА</a:t>
            </a:r>
            <a:b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bg1"/>
                </a:solidFill>
              </a:rPr>
              <a:t> священствовал в Казанской церкви с января </a:t>
            </a:r>
            <a:r>
              <a:rPr lang="ru-RU" sz="2400" dirty="0" smtClean="0">
                <a:solidFill>
                  <a:schemeClr val="bg1"/>
                </a:solidFill>
              </a:rPr>
              <a:t>1890 года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G:\проект Моя малая Родина\Саввины\20170621_202413.jpg"/>
          <p:cNvPicPr/>
          <p:nvPr/>
        </p:nvPicPr>
        <p:blipFill>
          <a:blip r:embed="rId3" cstate="print"/>
          <a:srcRect l="2616" t="9690" r="2907"/>
          <a:stretch>
            <a:fillRect/>
          </a:stretch>
        </p:blipFill>
        <p:spPr bwMode="auto">
          <a:xfrm>
            <a:off x="4355976" y="764704"/>
            <a:ext cx="453650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G:\проект Моя малая Родина\Саввины\Николай Саввин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2348880"/>
            <a:ext cx="2808312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563888" y="5085184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САВВИН НИКОЛАЙ ИВАНОВИЧ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" descr="C:\Users\я\Pictures\l7pkM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09403_20150802_1520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404664"/>
            <a:ext cx="3942184" cy="59132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60032" y="1412776"/>
            <a:ext cx="38164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СОХРАНИВШАЯСЯ РОСПИСЬ В ХРАМЕ  «АНГЕЛ»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76256" y="4077072"/>
            <a:ext cx="165618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1" descr="C:\Users\я\Pictures\l7pkM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ТУРБИН МИТРОФАН МИХАЙЛОВИЧ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21303" t="25219" r="51578" b="10797"/>
          <a:stretch>
            <a:fillRect/>
          </a:stretch>
        </p:blipFill>
        <p:spPr bwMode="auto">
          <a:xfrm>
            <a:off x="251520" y="1268760"/>
            <a:ext cx="4104456" cy="5328592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 l="22410" t="52837" r="50472" b="13751"/>
          <a:stretch>
            <a:fillRect/>
          </a:stretch>
        </p:blipFill>
        <p:spPr bwMode="auto">
          <a:xfrm>
            <a:off x="4427984" y="1844824"/>
            <a:ext cx="4536504" cy="3672408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я\Pictures\l7pkM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СЛУЖБЫ В ХРАМЕ ВОЗОБНОВИЛИСЬ С 2010 ГОДА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F:\проект Моя малая Родина\Саввины\IMG_2216-300x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12776"/>
            <a:ext cx="4968552" cy="3312368"/>
          </a:xfrm>
          <a:prstGeom prst="rect">
            <a:avLst/>
          </a:prstGeom>
          <a:noFill/>
        </p:spPr>
      </p:pic>
      <p:pic>
        <p:nvPicPr>
          <p:cNvPr id="1027" name="Picture 3" descr="F:\проект Моя малая Родина\Саввины\20161215_124502-300x2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140968"/>
            <a:ext cx="4746104" cy="33795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" descr="C:\Users\я\Pictures\l7pkM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8132995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000504"/>
            <a:ext cx="3744416" cy="3024336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8784976" cy="93610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Объекты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культурного наследия, расположенных на территории Воронежской области, включенных в единый государственный реестр объектов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культурного наследия (памятников истории и культуры) народов Российской Федерации (по состоянию на 01.09.2016 г.)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Рисунок 5" descr="C:\Users\я\YandexDisk\проект Моя малая Родина\краеведение\Фото-005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4000504"/>
            <a:ext cx="3816424" cy="3024336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2049" name="Picture 1" descr="G:\проект Моя малая Родина\23_big.jpg"/>
          <p:cNvPicPr>
            <a:picLocks noChangeAspect="1" noChangeArrowheads="1"/>
          </p:cNvPicPr>
          <p:nvPr/>
        </p:nvPicPr>
        <p:blipFill>
          <a:blip r:embed="rId5" cstate="print"/>
          <a:srcRect b="9846"/>
          <a:stretch>
            <a:fillRect/>
          </a:stretch>
        </p:blipFill>
        <p:spPr bwMode="auto">
          <a:xfrm>
            <a:off x="2357422" y="1928802"/>
            <a:ext cx="3993642" cy="280831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357554" y="150017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bg1"/>
                </a:solidFill>
              </a:rPr>
              <a:t>Храм в </a:t>
            </a:r>
            <a:r>
              <a:rPr lang="ru-RU" b="1" dirty="0" err="1" smtClean="0">
                <a:solidFill>
                  <a:schemeClr val="bg1"/>
                </a:solidFill>
              </a:rPr>
              <a:t>с.Крыловка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3286124"/>
            <a:ext cx="2087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Земская школа в </a:t>
            </a:r>
            <a:r>
              <a:rPr lang="ru-RU" b="1" dirty="0" err="1" smtClean="0">
                <a:solidFill>
                  <a:schemeClr val="bg1"/>
                </a:solidFill>
              </a:rPr>
              <a:t>с.Крыловка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9388" y="2928934"/>
            <a:ext cx="24826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Здание конюшенного завода Паньшиных в п.Садовый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я\Pictures\l7pkM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16386" name="Picture 2" descr="G:\проект Моя малая Родина\09403_20080501_2156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857364"/>
            <a:ext cx="5474761" cy="4643470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285728"/>
            <a:ext cx="5857916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Мой храм меня встречает тишиной,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Привычны взгляду старые иконы.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Вся суета осталась за спиной,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Здесь мир иной и здесь свои законы.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Юрий Соловьёв.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116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История храма Казанской иконы Божией Матери села Крыловка.</vt:lpstr>
      <vt:lpstr>Начало селу Крыловка  положил житель села Рыкань по фамилии Крылов, который во второй половине XVIII века выселился на пожалованные царем Алексеем Михайловичем его предкам земли: "на пашню и сенные покосы в пустоши между Тамлыком и Хавой". </vt:lpstr>
      <vt:lpstr>Слайд 3</vt:lpstr>
      <vt:lpstr>СЕМЬЯ САВВИНА АЛЕКСЕЯ ИВАНОВИЧА  священствовал в Казанской церкви с января 1890 года</vt:lpstr>
      <vt:lpstr>Слайд 5</vt:lpstr>
      <vt:lpstr>ТУРБИН МИТРОФАН МИХАЙЛОВИЧ</vt:lpstr>
      <vt:lpstr>СЛУЖБЫ В ХРАМЕ ВОЗОБНОВИЛИСЬ С 2010 ГОДА</vt:lpstr>
      <vt:lpstr> Объекты культурного наследия, расположенных на территории Воронежской области, включенных в единый государственный реестр объектов культурного наследия (памятников истории и культуры) народов Российской Федерации (по состоянию на 01.09.2016 г.) </vt:lpstr>
      <vt:lpstr>Слайд 9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исследования: история храма села Крыловка.        Актуальность темы: наша исследовательская работа актуальна, так как в ней рассматривается тема изучения наших исторических корней в рамках реализации программы духовного и патриотического воспитания молодежи.       Гипотеза: мы предполагаем, что исторические события повлияли как на         рождение, так и на закрытие и возрождение храма.       Объект исследования: храм во имя казанской иконы Божией Матери в селе Крыловка.        Цель: собрать исторические факты об объекте культурного наследия     Воронежской области - храме с. Крыловка.        Задачи: найти сведения о возникновении села Крыловка и строительстве православного храма в селе, изучить историю храма, проанализировать роль церкви в жизни села.       Методы исследования: изучение Интернет-ресурсов, литературных источников,  газетных публикаций; анализ архивных документов; встреча со старожилами; экскурсия.  </dc:title>
  <dc:creator>надя</dc:creator>
  <cp:lastModifiedBy>Елена</cp:lastModifiedBy>
  <cp:revision>31</cp:revision>
  <dcterms:created xsi:type="dcterms:W3CDTF">2018-11-16T17:32:42Z</dcterms:created>
  <dcterms:modified xsi:type="dcterms:W3CDTF">2019-02-17T08:12:04Z</dcterms:modified>
</cp:coreProperties>
</file>