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5" r:id="rId5"/>
    <p:sldId id="274" r:id="rId6"/>
    <p:sldId id="273" r:id="rId7"/>
    <p:sldId id="272" r:id="rId8"/>
    <p:sldId id="271" r:id="rId9"/>
    <p:sldId id="270" r:id="rId10"/>
    <p:sldId id="269" r:id="rId11"/>
    <p:sldId id="268" r:id="rId12"/>
    <p:sldId id="267" r:id="rId13"/>
    <p:sldId id="257" r:id="rId14"/>
    <p:sldId id="266" r:id="rId15"/>
    <p:sldId id="265" r:id="rId16"/>
    <p:sldId id="276" r:id="rId17"/>
    <p:sldId id="264" r:id="rId18"/>
    <p:sldId id="263" r:id="rId19"/>
    <p:sldId id="262" r:id="rId20"/>
    <p:sldId id="261" r:id="rId21"/>
    <p:sldId id="260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467544" y="260648"/>
            <a:ext cx="8208912" cy="6048672"/>
          </a:xfrm>
          <a:prstGeom prst="round2DiagRect">
            <a:avLst/>
          </a:prstGeom>
          <a:solidFill>
            <a:schemeClr val="bg2"/>
          </a:solid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6" descr="https://i.ytimg.com/vi/BFqcjRD2hI8/maxresdefault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1759" y="-416923"/>
            <a:ext cx="435248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avatars.mds.yandex.net/get-pdb/1900761/dd39574d-713e-4397-8a62-c2fee1e4dd2f/s1200?webp=false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08826"/>
            <a:ext cx="3675508" cy="237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Методика обучения сюжетно -ролевой игре дошкольников с проблемами интеллектуального развития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93305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Подготовила педагог МБДОУ ДС 337 г.Челябинска </a:t>
            </a:r>
            <a:endParaRPr lang="ru-RU" sz="2000" b="1" dirty="0" smtClean="0"/>
          </a:p>
          <a:p>
            <a:pPr algn="r"/>
            <a:r>
              <a:rPr lang="ru-RU" sz="2000" b="1" dirty="0" smtClean="0"/>
              <a:t>Тихомирова </a:t>
            </a:r>
            <a:r>
              <a:rPr lang="ru-RU" sz="2000" b="1" dirty="0" smtClean="0"/>
              <a:t>Т.С.</a:t>
            </a:r>
            <a:endParaRPr lang="ru-RU" sz="2000" b="1" dirty="0" smtClean="0"/>
          </a:p>
          <a:p>
            <a:pPr algn="r"/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916128475"/>
      </p:ext>
    </p:extLst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2404864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Комплексный характер обучения игре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предполагает формирование у детей не только игровых действий, но и системы знаний о жизни и деятельности людей, их взаимоотношениях, а также обогащение социального и эмоционального опыта и др. </a:t>
            </a:r>
          </a:p>
          <a:p>
            <a:endParaRPr lang="ru-RU" dirty="0"/>
          </a:p>
        </p:txBody>
      </p:sp>
      <p:pic>
        <p:nvPicPr>
          <p:cNvPr id="4" name="Рисунок 3" descr="OP8HizH76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591018"/>
            <a:ext cx="4355976" cy="326698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584299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ПОДХОДЫ В ОБУЧЕНИИ ИГРЕ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600201"/>
            <a:ext cx="5626968" cy="456510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Индивидуальный и дифференцированный подход в обучении игре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 организации работы с ребенком педагоги должны учитывать на только проявления имеющихся у ребенка отклонений, но и характер медикаментозного лечения, получаемого им в данный момент, поскольку зачастую оно оказывает сильное влияние на состояние психических процессов, эмоционально-волевой сферы.</a:t>
            </a:r>
          </a:p>
          <a:p>
            <a:pPr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1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Активность и самостоятельность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Активная деятельность ребенка - ведущий фактор его психофизического развития. У детей с проблемами интеллектуального развития уже на ранних этапах онтогенеза ярко проявляется снижение познавательной активности и отсутствие интереса к окружающему миру. Поэтому они нуждаются в постоянной активизирующей стимуляции извне.  </a:t>
            </a:r>
            <a:endParaRPr lang="ru-RU" sz="26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detsad-11046-14577028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83968" cy="4679092"/>
          </a:xfrm>
          <a:prstGeom prst="rect">
            <a:avLst/>
          </a:prstGeom>
        </p:spPr>
      </p:pic>
      <p:pic>
        <p:nvPicPr>
          <p:cNvPr id="6" name="Рисунок 5" descr="ECoqtipUEAADhw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9" y="2996952"/>
            <a:ext cx="4860032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3348139"/>
      </p:ext>
    </p:extLst>
  </p:cSld>
  <p:clrMapOvr>
    <a:masterClrMapping/>
  </p:clrMapOvr>
  <p:transition spd="med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52839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Сниженный темп обучения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 силу инертности,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тугоподвижности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основных нервных процессов вся психическая деятельность детей с интеллектуальной недостаточностью протекает заменено. Они с трудом формируются, быстро распадаются, уподобляются, что обусловлено недостатками замыкательной функции головного мозга. Эта особенность сказывается на процессе формирования игровой деятельности у детей (его содержание и организации). Замедленное формирование отдельных игровых действий приводит к тому, что ребенку недостаточно одной обучающей игры. 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33843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Для того чтобы научится, например, укладывать куклу спать или ее умывать, необходимо 3-4 недели учебного времени, что значительно больше, чем в работе с нормально развивающимися детьми.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Соответственно и перечень сюжетов, который может быть использован в течение учебного года, очень небольшой. 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yuzhetno-rolevaya-igra-matrosy-768x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556792"/>
            <a:ext cx="5115030" cy="3661867"/>
          </a:xfrm>
        </p:spPr>
      </p:pic>
    </p:spTree>
  </p:cSld>
  <p:clrMapOvr>
    <a:masterClrMapping/>
  </p:clrMapOvr>
  <p:transition spd="med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Структурная простота содержания 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игровой деятельности имеет особое значение в процессе обучения дошкольников с интеллектуальной недостаточностью.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 процессе формирования игровой деятельности особое место занимает обучение детей игровыми действиями. Любое действие, даже самое простое, состоит из ряда операций.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33123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Из-за нарушения аналитико-синтетической деятельности ребенок с интеллектуальной недостаточностью самостоятельно этого сделать не может. Поэтому в процессе его обучения любому действию необходимо выделить каждую операцию в цепочке, привлечь к ней его внимание, фиксируя ее взглядом и соотносить ее со словесным подкреплением. Только многократное повторение такой процедуры позволит ребенку понять смысл отдельных операций и вспомнить порядок их выполнения. 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cecf791fbd46c96ff421388dbd308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5642358" cy="338437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Игра имеет первостепенное значение для обогащения детского опыта, выступает ведущим средством коррекции недостатков психического и физического развития ребенка с интеллектуальной недостаточностью. 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326288"/>
      </p:ext>
    </p:extLst>
  </p:cSld>
  <p:clrMapOvr>
    <a:masterClrMapping/>
  </p:clrMapOvr>
  <p:transition spd="med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Повторность в обучении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Необходимость повторности в обучении дошкольников с интеллектуальной недостаточностью вызвана особенностями формирования у них условно рефлекторных связей.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 связи с тем, что в процессе одного игрового занятия, как правило, не удается сформировать у детей то или иное игровое действие или цепочку действий, требуется проведение двух и более игр-занятий с одним и тем же содержанием. Поэтому в процессе обучающих игр необходимо использовать разнообразные игрушки, изменять условия выполнения действий.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juzhetnye-ig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499992" cy="3816424"/>
          </a:xfrm>
        </p:spPr>
      </p:pic>
      <p:pic>
        <p:nvPicPr>
          <p:cNvPr id="5" name="Рисунок 4" descr="4_Deti-igrayut-v-stroitel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56992"/>
            <a:ext cx="4644007" cy="350100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Спасибо за внимание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1484785"/>
            <a:ext cx="8229600" cy="2376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Каждая игра - это общение ребенка со взрослым, с другими детьми; это школа сотрудничества, в которой он учится радоваться успеху сверстника, и стойко переносить свои неудачи.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clQrs6KtLy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789040"/>
            <a:ext cx="4355975" cy="243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6116838"/>
      </p:ext>
    </p:extLst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5904656" cy="31683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Основное средство формирования игровой деятельности у дошкольников с интеллектуальной недостаточностью - обучение.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 Это обусловлено тем, что самостоятельно, лишь в процессе общения с окружающими людьми ребенок не в состоянии овладеть теми знаниями и умениями, которые необходимы для полноценной игры. </a:t>
            </a:r>
            <a:endParaRPr lang="ru-RU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7e7X4Zdwx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212976"/>
            <a:ext cx="3304778" cy="310361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Процесс обучения игре дошкольников с проблемами в интеллектуальном развитии строится с учетом закономерностей ее развития у нормально развивающихся детей.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6"/>
            <a:ext cx="5760640" cy="32689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Следовательно, в подходах к процессу обучения игре нормально развивающихся дошкольников и дошкольников с интеллектуальной недостаточностью, а также в решении конкретных методических вопросов можно найти много общих черт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detsad-721408-15099589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356992"/>
            <a:ext cx="4294807" cy="2931483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456383"/>
          </a:xfrm>
        </p:spPr>
        <p:txBody>
          <a:bodyPr>
            <a:normAutofit fontScale="92500" lnSpcReduction="20000"/>
          </a:bodyPr>
          <a:lstStyle/>
          <a:p>
            <a:r>
              <a:rPr lang="ru-RU" sz="2400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Построение процесса обучения игре на основе дидактических принципов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Принцип связи содержания обучения с жизнью и опытом детей, принцип руководящей роли педагога в процессе обучения, принцип воспитывающей и развивающей направленности процесса обучения и т.д.</a:t>
            </a:r>
          </a:p>
          <a:p>
            <a:pPr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400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Общность содержания обучения игре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Содержание детских игр всегда отражает особенности деятельности людей в той социальной среде и той культуре, в которой они воспитываются. </a:t>
            </a:r>
          </a:p>
          <a:p>
            <a:pPr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2400" u="sng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196951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Организация развивающей среды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- необходимое условие формирования игровой деятельности детей. Вместе с тем процесс обучения детей с проблемами интеллектуального развития в целом в игре, в частности, имеет свои особенности: индивидуальный и дифференцированный подход, сниженный темп обучения, структурная простота содержания знаний и умений, повторность в обучении, самостоятельность и активность ребенка в процессе обучения. </a:t>
            </a:r>
          </a:p>
        </p:txBody>
      </p:sp>
    </p:spTree>
  </p:cSld>
  <p:clrMapOvr>
    <a:masterClrMapping/>
  </p:clrMapOvr>
  <p:transition spd="med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1"/>
            <a:ext cx="6192688" cy="4104456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Использование различных форм организации процесса обучения игре, а также разнообразных методов и приемов, обеспечивающих формирование знаний - умений и навыков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 процессе подготовки к обучению игре предлагается использовать разнообразные формы ее организации (занятие, наблюдение, экскурсия, труд, а также свободные игры и занятия)</a:t>
            </a:r>
          </a:p>
          <a:p>
            <a:endParaRPr lang="ru-RU" dirty="0"/>
          </a:p>
        </p:txBody>
      </p:sp>
      <p:pic>
        <p:nvPicPr>
          <p:cNvPr id="4" name="Рисунок 3" descr="aIQ_X8-n2p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1" y="4005064"/>
            <a:ext cx="4572000" cy="285293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665</Words>
  <Application>Microsoft Office PowerPoint</Application>
  <PresentationFormat>Экран (4:3)</PresentationFormat>
  <Paragraphs>41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Методика обучения сюжетно -ролевой игре дошкольников с проблемами интеллектуального развития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ПОДХОДЫ В ОБУЧЕНИИ ИГРЕ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Танюша</cp:lastModifiedBy>
  <cp:revision>21</cp:revision>
  <dcterms:created xsi:type="dcterms:W3CDTF">2019-07-27T05:26:19Z</dcterms:created>
  <dcterms:modified xsi:type="dcterms:W3CDTF">2022-05-11T16:42:59Z</dcterms:modified>
</cp:coreProperties>
</file>