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E00"/>
    <a:srgbClr val="00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EC20-C63C-3543-A19F-40357880F01F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5658-E842-3F4B-A7A4-4B915EAD4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506466"/>
      </p:ext>
    </p:extLst>
  </p:cSld>
  <p:clrMapOvr>
    <a:masterClrMapping/>
  </p:clrMapOvr>
  <p:transition spd="slow" advClick="0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EC20-C63C-3543-A19F-40357880F01F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5658-E842-3F4B-A7A4-4B915EAD4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207954"/>
      </p:ext>
    </p:extLst>
  </p:cSld>
  <p:clrMapOvr>
    <a:masterClrMapping/>
  </p:clrMapOvr>
  <p:transition spd="slow" advClick="0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EC20-C63C-3543-A19F-40357880F01F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5658-E842-3F4B-A7A4-4B915EAD4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410035"/>
      </p:ext>
    </p:extLst>
  </p:cSld>
  <p:clrMapOvr>
    <a:masterClrMapping/>
  </p:clrMapOvr>
  <p:transition spd="slow" advClick="0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EC20-C63C-3543-A19F-40357880F01F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5658-E842-3F4B-A7A4-4B915EAD4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623847"/>
      </p:ext>
    </p:extLst>
  </p:cSld>
  <p:clrMapOvr>
    <a:masterClrMapping/>
  </p:clrMapOvr>
  <p:transition spd="slow" advClick="0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EC20-C63C-3543-A19F-40357880F01F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5658-E842-3F4B-A7A4-4B915EAD4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847367"/>
      </p:ext>
    </p:extLst>
  </p:cSld>
  <p:clrMapOvr>
    <a:masterClrMapping/>
  </p:clrMapOvr>
  <p:transition spd="slow" advClick="0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EC20-C63C-3543-A19F-40357880F01F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5658-E842-3F4B-A7A4-4B915EAD4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442954"/>
      </p:ext>
    </p:extLst>
  </p:cSld>
  <p:clrMapOvr>
    <a:masterClrMapping/>
  </p:clrMapOvr>
  <p:transition spd="slow" advClick="0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EC20-C63C-3543-A19F-40357880F01F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5658-E842-3F4B-A7A4-4B915EAD4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012850"/>
      </p:ext>
    </p:extLst>
  </p:cSld>
  <p:clrMapOvr>
    <a:masterClrMapping/>
  </p:clrMapOvr>
  <p:transition spd="slow" advClick="0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EC20-C63C-3543-A19F-40357880F01F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5658-E842-3F4B-A7A4-4B915EAD4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316176"/>
      </p:ext>
    </p:extLst>
  </p:cSld>
  <p:clrMapOvr>
    <a:masterClrMapping/>
  </p:clrMapOvr>
  <p:transition spd="slow" advClick="0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EC20-C63C-3543-A19F-40357880F01F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5658-E842-3F4B-A7A4-4B915EAD4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272290"/>
      </p:ext>
    </p:extLst>
  </p:cSld>
  <p:clrMapOvr>
    <a:masterClrMapping/>
  </p:clrMapOvr>
  <p:transition spd="slow" advClick="0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EC20-C63C-3543-A19F-40357880F01F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5658-E842-3F4B-A7A4-4B915EAD4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757452"/>
      </p:ext>
    </p:extLst>
  </p:cSld>
  <p:clrMapOvr>
    <a:masterClrMapping/>
  </p:clrMapOvr>
  <p:transition spd="slow" advClick="0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EC20-C63C-3543-A19F-40357880F01F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95658-E842-3F4B-A7A4-4B915EAD4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67568"/>
      </p:ext>
    </p:extLst>
  </p:cSld>
  <p:clrMapOvr>
    <a:masterClrMapping/>
  </p:clrMapOvr>
  <p:transition spd="slow" advClick="0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A800"/>
            </a:gs>
            <a:gs pos="0">
              <a:srgbClr val="00B050"/>
            </a:gs>
            <a:gs pos="100000">
              <a:srgbClr val="00FE00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2EC20-C63C-3543-A19F-40357880F01F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95658-E842-3F4B-A7A4-4B915EAD4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037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>
    <p:push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2F9F1924-03E8-754D-B551-8C0B218334CA}"/>
              </a:ext>
            </a:extLst>
          </p:cNvPr>
          <p:cNvSpPr/>
          <p:nvPr/>
        </p:nvSpPr>
        <p:spPr>
          <a:xfrm rot="5400000">
            <a:off x="3005194" y="1181100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Comic Sans MS" panose="030F0902030302020204" pitchFamily="66" charset="0"/>
              </a:rPr>
              <a:t>egg</a:t>
            </a:r>
            <a:r>
              <a:rPr lang="en-US" sz="2800" dirty="0">
                <a:latin typeface="Comic Sans MS" panose="030F0902030302020204" pitchFamily="66" charset="0"/>
              </a:rPr>
              <a:t>s</a:t>
            </a:r>
            <a:endParaRPr lang="ru-RU" sz="2800" dirty="0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xmlns="" id="{13F7CDA3-6A64-BE4D-B01D-E08772F01DD5}"/>
              </a:ext>
            </a:extLst>
          </p:cNvPr>
          <p:cNvSpPr/>
          <p:nvPr/>
        </p:nvSpPr>
        <p:spPr>
          <a:xfrm rot="17893594">
            <a:off x="4166057" y="1149328"/>
            <a:ext cx="3102429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Comic Sans MS" panose="030F0902030302020204" pitchFamily="66" charset="0"/>
              </a:rPr>
              <a:t>cheese</a:t>
            </a:r>
            <a:endParaRPr lang="ru-RU" sz="2800" dirty="0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63BF74C7-ECDC-0C40-9CA3-017559FA0386}"/>
              </a:ext>
            </a:extLst>
          </p:cNvPr>
          <p:cNvSpPr/>
          <p:nvPr/>
        </p:nvSpPr>
        <p:spPr>
          <a:xfrm rot="19813309">
            <a:off x="5158331" y="1727577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Comic Sans MS" panose="030F0902030302020204" pitchFamily="66" charset="0"/>
              </a:rPr>
              <a:t>c</a:t>
            </a:r>
            <a:r>
              <a:rPr lang="en-US" sz="2800" dirty="0" smtClean="0">
                <a:latin typeface="Comic Sans MS" panose="030F0902030302020204" pitchFamily="66" charset="0"/>
              </a:rPr>
              <a:t>ereal</a:t>
            </a:r>
            <a:endParaRPr lang="ru-RU" sz="2800" dirty="0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822AA6A0-6D2D-814A-9FED-86224CBDFD31}"/>
              </a:ext>
            </a:extLst>
          </p:cNvPr>
          <p:cNvSpPr/>
          <p:nvPr/>
        </p:nvSpPr>
        <p:spPr>
          <a:xfrm>
            <a:off x="5563111" y="2937775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Comic Sans MS" panose="030F0902030302020204" pitchFamily="66" charset="0"/>
              </a:rPr>
              <a:t>Orange juice</a:t>
            </a:r>
            <a:endParaRPr lang="ru-RU" sz="2800" dirty="0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CC9C4D9F-E953-664A-869D-FB16FD940A40}"/>
              </a:ext>
            </a:extLst>
          </p:cNvPr>
          <p:cNvSpPr/>
          <p:nvPr/>
        </p:nvSpPr>
        <p:spPr>
          <a:xfrm rot="2315208">
            <a:off x="5028457" y="4123030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Comic Sans MS" panose="030F0902030302020204" pitchFamily="66" charset="0"/>
              </a:rPr>
              <a:t>coffee</a:t>
            </a:r>
            <a:endParaRPr lang="ru-RU" sz="2800" dirty="0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FA9A8089-311A-3048-A869-C2C12321FC39}"/>
              </a:ext>
            </a:extLst>
          </p:cNvPr>
          <p:cNvSpPr/>
          <p:nvPr/>
        </p:nvSpPr>
        <p:spPr>
          <a:xfrm rot="3952017">
            <a:off x="4078986" y="4630414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Comic Sans MS" panose="030F0902030302020204" pitchFamily="66" charset="0"/>
              </a:rPr>
              <a:t>   </a:t>
            </a:r>
            <a:r>
              <a:rPr lang="en-US" sz="2800" dirty="0" smtClean="0">
                <a:latin typeface="Comic Sans MS" panose="030F0902030302020204" pitchFamily="66" charset="0"/>
              </a:rPr>
              <a:t>sausages</a:t>
            </a:r>
            <a:endParaRPr lang="ru-RU" sz="2800" dirty="0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3A99636D-C8AE-F547-AAB2-29BD56A5A1B5}"/>
              </a:ext>
            </a:extLst>
          </p:cNvPr>
          <p:cNvSpPr/>
          <p:nvPr/>
        </p:nvSpPr>
        <p:spPr>
          <a:xfrm rot="5400000">
            <a:off x="3144758" y="4788564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Comic Sans MS" panose="030F0902030302020204" pitchFamily="66" charset="0"/>
              </a:rPr>
              <a:t>porridge</a:t>
            </a:r>
            <a:endParaRPr lang="ru-RU" sz="2800" dirty="0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5B7DFE70-63BD-D44B-9148-60C3E5612ED8}"/>
              </a:ext>
            </a:extLst>
          </p:cNvPr>
          <p:cNvSpPr/>
          <p:nvPr/>
        </p:nvSpPr>
        <p:spPr>
          <a:xfrm rot="17991256">
            <a:off x="2071489" y="4710967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Comic Sans MS" panose="030F0902030302020204" pitchFamily="66" charset="0"/>
              </a:rPr>
              <a:t>mushrooms</a:t>
            </a:r>
            <a:endParaRPr lang="ru-RU" sz="2800" dirty="0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BBA1B0CA-8B85-D341-BA5C-09E41DE6717B}"/>
              </a:ext>
            </a:extLst>
          </p:cNvPr>
          <p:cNvSpPr/>
          <p:nvPr/>
        </p:nvSpPr>
        <p:spPr>
          <a:xfrm rot="19727024">
            <a:off x="1300929" y="4016843"/>
            <a:ext cx="3102429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Comic Sans MS" panose="030F0902030302020204" pitchFamily="66" charset="0"/>
              </a:rPr>
              <a:t>garlic</a:t>
            </a:r>
            <a:endParaRPr lang="ru-RU" sz="2800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F3679C78-FA35-5043-A99D-92302D8C45FF}"/>
              </a:ext>
            </a:extLst>
          </p:cNvPr>
          <p:cNvSpPr/>
          <p:nvPr/>
        </p:nvSpPr>
        <p:spPr>
          <a:xfrm>
            <a:off x="893594" y="2937775"/>
            <a:ext cx="3102429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Comic Sans MS" panose="030F0902030302020204" pitchFamily="66" charset="0"/>
              </a:rPr>
              <a:t>oil</a:t>
            </a:r>
            <a:endParaRPr lang="ru-RU" sz="2800" dirty="0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B513A7E8-3E0E-D848-AAFC-B5E780C47B5F}"/>
              </a:ext>
            </a:extLst>
          </p:cNvPr>
          <p:cNvSpPr/>
          <p:nvPr/>
        </p:nvSpPr>
        <p:spPr>
          <a:xfrm rot="1945058">
            <a:off x="1315831" y="1979698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Comic Sans MS" panose="030F0902030302020204" pitchFamily="66" charset="0"/>
              </a:rPr>
              <a:t>toast</a:t>
            </a:r>
            <a:endParaRPr lang="ru-RU" sz="2800" dirty="0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FDDC9C38-95F3-C141-BED9-114B79002F27}"/>
              </a:ext>
            </a:extLst>
          </p:cNvPr>
          <p:cNvSpPr/>
          <p:nvPr/>
        </p:nvSpPr>
        <p:spPr>
          <a:xfrm rot="3702807">
            <a:off x="2011595" y="1420528"/>
            <a:ext cx="3102429" cy="914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Comic Sans MS" panose="030F0902030302020204" pitchFamily="66" charset="0"/>
              </a:rPr>
              <a:t>bacon</a:t>
            </a:r>
            <a:endParaRPr lang="ru-RU" sz="2800" dirty="0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519076F3-5DCA-2B4D-AC60-60ED34099850}"/>
              </a:ext>
            </a:extLst>
          </p:cNvPr>
          <p:cNvSpPr/>
          <p:nvPr/>
        </p:nvSpPr>
        <p:spPr>
          <a:xfrm>
            <a:off x="3410769" y="2503714"/>
            <a:ext cx="2752667" cy="1908510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tx1"/>
                </a:solidFill>
                <a:latin typeface="Comic Sans MS" panose="030F0902030302020204" pitchFamily="66" charset="0"/>
              </a:rPr>
              <a:t>breakfast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063130"/>
      </p:ext>
    </p:extLst>
  </p:cSld>
  <p:clrMapOvr>
    <a:masterClrMapping/>
  </p:clrMapOvr>
  <p:transition spd="slow" advClick="0">
    <p:pu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rong 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rong 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rong answ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9" grpId="0" animBg="1"/>
      <p:bldP spid="6" grpId="0" animBg="1"/>
      <p:bldP spid="11" grpId="0" animBg="1"/>
      <p:bldP spid="12" grpId="0" animBg="1"/>
      <p:bldP spid="8" grpId="0" animBg="1"/>
      <p:bldP spid="13" grpId="0" animBg="1"/>
      <p:bldP spid="14" grpId="0" animBg="1"/>
      <p:bldP spid="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15</Words>
  <Application>Microsoft Office PowerPoint</Application>
  <PresentationFormat>Экран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Artem Merkuschew</dc:creator>
  <cp:lastModifiedBy>Солопова</cp:lastModifiedBy>
  <cp:revision>30</cp:revision>
  <dcterms:created xsi:type="dcterms:W3CDTF">2020-06-17T20:02:08Z</dcterms:created>
  <dcterms:modified xsi:type="dcterms:W3CDTF">2022-01-11T04:49:12Z</dcterms:modified>
</cp:coreProperties>
</file>