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5" r:id="rId4"/>
    <p:sldId id="266" r:id="rId5"/>
    <p:sldId id="259" r:id="rId6"/>
    <p:sldId id="262" r:id="rId7"/>
    <p:sldId id="263" r:id="rId8"/>
    <p:sldId id="260" r:id="rId9"/>
    <p:sldId id="261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80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>
      <p:cViewPr>
        <p:scale>
          <a:sx n="66" d="100"/>
          <a:sy n="66" d="100"/>
        </p:scale>
        <p:origin x="-153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078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902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183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267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809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667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565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751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123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177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91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940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Интерактивная игра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блоками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детей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старшего дошкольного возраста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4643446"/>
            <a:ext cx="7991460" cy="1600200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Подготовил:</a:t>
            </a:r>
          </a:p>
          <a:p>
            <a:pPr algn="r"/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оспитатель высшей квалификационной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категории </a:t>
            </a:r>
            <a:endParaRPr lang="ru-RU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Чечётина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Ю.В..</a:t>
            </a: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496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700" b="1" dirty="0" smtClean="0"/>
              <a:t>Спасибо за внимание!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19256" cy="11521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Учить детей выделять и называть отдельные свойства блоков.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396044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логическое мышление;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творческие способности, воображение, фантазию;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способности к конструированию и моделированию,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учить объяснять сходства и различия, формировать представление о таких математических понятиях, как кодирование и декодирование информации, кодирование со знаком отрицания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Краткий ход игры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968552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spcBef>
                <a:spcPts val="0"/>
              </a:spcBef>
              <a:buNone/>
            </a:pPr>
            <a:r>
              <a:rPr lang="ru-RU" sz="1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Начало игры.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Ребенок со взрослым сидит возле компьютера. Открывается игра. Ребенку предлагается наводить курсор мышкой. Взрослый руководит ходом игры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 слайд-игра «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Посади клумбу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»: дети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превращаются в садовников, которые решили посадить красивые цветы на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клумбах по цвету.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Дети по очереди подбрасывают кубики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разного размера и формы ,но одного цвета на каждую клумбу 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определяют, какие цветы будут расти на клумбе. Когда клумба заполнена, проверяем правильность заполнения, всех областей, называя их свойства. А затем наши цветы могут познакомиться, рассказать о себе, какие они (по цвету, форме, толщине), как они попали на клумбу, свои </a:t>
            </a:r>
            <a:endParaRPr lang="ru-RU" sz="1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цветочные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истории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 слайд :Дети высаживают цветы по двум признакам по форме и по цвету 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одним 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пересечения - используются 2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обруча, и условие задают несколько свойств (цвет,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форма).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 слайд: Дети высаживают цветы в три клумбы: первая по цвету, вторая по форме, третья по величине и форме .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 слайд : игра  «Собери в ведёрко » : дети раскладывают в первое ведёрко все фигуры жёлтого цвета но не круглой формы ,во второе ведёрко фигуры синего цвета прямоугольной формы , в третье ведёрко все фигуры красного цвета но не треугольники.</a:t>
            </a:r>
            <a:endParaRPr lang="ru-RU" sz="1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91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8 слайд  : игра «Волшебное дерево» 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Воспитатель предлагает детям вырастить волшебное дерево, на котором вместо листьев геометрические  фигуры. Каждая веточка имеет свой цвет, и цвет листочков соответствует цвету веточки. Дети выбирают нужную геометрическую фигуру по цвету и располагают «листочки» на  ветке, при этом обращая внимание на  символы фигур-листьев.</a:t>
            </a:r>
          </a:p>
          <a:p>
            <a:pPr marL="0" indent="0">
              <a:buNone/>
            </a:pPr>
            <a:r>
              <a:rPr lang="ru-RU" sz="16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0341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«Посадим красивую клумбу»</a:t>
            </a:r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1009624" y="1795450"/>
            <a:ext cx="2071702" cy="2000264"/>
            <a:chOff x="1009624" y="1795450"/>
            <a:chExt cx="2071702" cy="2000264"/>
          </a:xfrm>
        </p:grpSpPr>
        <p:sp>
          <p:nvSpPr>
            <p:cNvPr id="5" name="Овал 4"/>
            <p:cNvSpPr/>
            <p:nvPr/>
          </p:nvSpPr>
          <p:spPr>
            <a:xfrm>
              <a:off x="1071538" y="1857364"/>
              <a:ext cx="1928826" cy="18573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1009624" y="1795450"/>
              <a:ext cx="2071702" cy="200026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357554" y="1785926"/>
            <a:ext cx="2071702" cy="2000264"/>
            <a:chOff x="1009624" y="1795450"/>
            <a:chExt cx="2071702" cy="2000264"/>
          </a:xfrm>
        </p:grpSpPr>
        <p:sp>
          <p:nvSpPr>
            <p:cNvPr id="9" name="Овал 8"/>
            <p:cNvSpPr/>
            <p:nvPr/>
          </p:nvSpPr>
          <p:spPr>
            <a:xfrm>
              <a:off x="1071538" y="1857364"/>
              <a:ext cx="1928826" cy="18573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009624" y="1795450"/>
              <a:ext cx="2071702" cy="200026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500166" y="4214818"/>
            <a:ext cx="2071702" cy="2000264"/>
            <a:chOff x="1009624" y="1795450"/>
            <a:chExt cx="2071702" cy="2000264"/>
          </a:xfrm>
        </p:grpSpPr>
        <p:sp>
          <p:nvSpPr>
            <p:cNvPr id="12" name="Овал 11"/>
            <p:cNvSpPr/>
            <p:nvPr/>
          </p:nvSpPr>
          <p:spPr>
            <a:xfrm>
              <a:off x="1071538" y="1857364"/>
              <a:ext cx="1928826" cy="18573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1009624" y="1795450"/>
              <a:ext cx="2071702" cy="200026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Пятно 1 13"/>
          <p:cNvSpPr/>
          <p:nvPr/>
        </p:nvSpPr>
        <p:spPr>
          <a:xfrm>
            <a:off x="1643042" y="2571744"/>
            <a:ext cx="642942" cy="571504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Пятно 1 14"/>
          <p:cNvSpPr/>
          <p:nvPr/>
        </p:nvSpPr>
        <p:spPr>
          <a:xfrm>
            <a:off x="4000496" y="2500306"/>
            <a:ext cx="714380" cy="714380"/>
          </a:xfrm>
          <a:prstGeom prst="irregularSeal1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Пятно 1 15"/>
          <p:cNvSpPr/>
          <p:nvPr/>
        </p:nvSpPr>
        <p:spPr>
          <a:xfrm>
            <a:off x="2214546" y="5000636"/>
            <a:ext cx="714380" cy="642942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6643702" y="5429264"/>
            <a:ext cx="428628" cy="500066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7643834" y="5000636"/>
            <a:ext cx="642942" cy="428628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7000892" y="3143248"/>
            <a:ext cx="428628" cy="500066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000760" y="4071942"/>
            <a:ext cx="428628" cy="4286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429388" y="3500438"/>
            <a:ext cx="428628" cy="42862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215074" y="5357826"/>
            <a:ext cx="428628" cy="42862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858016" y="4000504"/>
            <a:ext cx="714380" cy="35719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643702" y="4500570"/>
            <a:ext cx="714380" cy="35719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7858148" y="4429132"/>
            <a:ext cx="714380" cy="35719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143768" y="5429264"/>
            <a:ext cx="428628" cy="42862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572396" y="3500438"/>
            <a:ext cx="428628" cy="4286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857884" y="4786322"/>
            <a:ext cx="428628" cy="42862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0" name="Группа 29"/>
          <p:cNvGrpSpPr/>
          <p:nvPr/>
        </p:nvGrpSpPr>
        <p:grpSpPr>
          <a:xfrm>
            <a:off x="5500694" y="2857496"/>
            <a:ext cx="3357586" cy="3357586"/>
            <a:chOff x="1009624" y="1795450"/>
            <a:chExt cx="2071702" cy="2000264"/>
          </a:xfrm>
        </p:grpSpPr>
        <p:sp>
          <p:nvSpPr>
            <p:cNvPr id="31" name="Овал 30"/>
            <p:cNvSpPr/>
            <p:nvPr/>
          </p:nvSpPr>
          <p:spPr>
            <a:xfrm>
              <a:off x="1071538" y="1857364"/>
              <a:ext cx="1928826" cy="18573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1009624" y="1795450"/>
              <a:ext cx="2071702" cy="200026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33333E-6 L -0.54323 -0.1678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00" y="-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11111E-6 L -0.49618 -0.2414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00" y="-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 L -0.50244 -0.3229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00" y="-1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-0.64323 -0.4488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200" y="-2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-0.23437 -0.2305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00" y="-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40741E-7 L -0.25764 -0.1828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00" y="-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33333E-6 L -0.39462 -0.2604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00" y="-1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-0.24288 -0.3236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00" y="-1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-0.50903 0.2104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00" y="1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L -0.62674 0.0171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00" y="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7.40741E-7 L -0.4783 0.0185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00" y="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022E-16 L -0.479 0.137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0" y="6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«Посадим красивую клумбу»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357290" y="1928802"/>
            <a:ext cx="2919434" cy="2847996"/>
            <a:chOff x="1009624" y="1795450"/>
            <a:chExt cx="2071702" cy="2000264"/>
          </a:xfrm>
        </p:grpSpPr>
        <p:sp>
          <p:nvSpPr>
            <p:cNvPr id="5" name="Овал 4"/>
            <p:cNvSpPr/>
            <p:nvPr/>
          </p:nvSpPr>
          <p:spPr>
            <a:xfrm>
              <a:off x="1071538" y="1857364"/>
              <a:ext cx="1928826" cy="18573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1009624" y="1795450"/>
              <a:ext cx="2071702" cy="200026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286116" y="1928802"/>
            <a:ext cx="2919434" cy="2847996"/>
            <a:chOff x="1009624" y="1795450"/>
            <a:chExt cx="2071702" cy="2000264"/>
          </a:xfrm>
        </p:grpSpPr>
        <p:sp>
          <p:nvSpPr>
            <p:cNvPr id="14" name="Овал 13"/>
            <p:cNvSpPr/>
            <p:nvPr/>
          </p:nvSpPr>
          <p:spPr>
            <a:xfrm>
              <a:off x="1071538" y="1857364"/>
              <a:ext cx="1928826" cy="18573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1009624" y="1795450"/>
              <a:ext cx="2071702" cy="200026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" name="Равнобедренный треугольник 18"/>
          <p:cNvSpPr/>
          <p:nvPr/>
        </p:nvSpPr>
        <p:spPr>
          <a:xfrm>
            <a:off x="2285984" y="2857496"/>
            <a:ext cx="714380" cy="857256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ятно 1 19"/>
          <p:cNvSpPr/>
          <p:nvPr/>
        </p:nvSpPr>
        <p:spPr>
          <a:xfrm>
            <a:off x="4572000" y="2786058"/>
            <a:ext cx="714380" cy="642942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6643702" y="5429264"/>
            <a:ext cx="428628" cy="500066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7929586" y="5000636"/>
            <a:ext cx="357190" cy="785818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7286644" y="2571744"/>
            <a:ext cx="1071570" cy="57150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000760" y="4071942"/>
            <a:ext cx="428628" cy="4286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6429388" y="3500438"/>
            <a:ext cx="428628" cy="42862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6215074" y="5357826"/>
            <a:ext cx="428628" cy="42862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858016" y="4000504"/>
            <a:ext cx="714380" cy="35719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071934" y="5500702"/>
            <a:ext cx="714380" cy="35719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858148" y="4429132"/>
            <a:ext cx="714380" cy="35719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143768" y="5429264"/>
            <a:ext cx="428628" cy="42862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572396" y="3500438"/>
            <a:ext cx="428628" cy="4286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857884" y="4786322"/>
            <a:ext cx="428628" cy="42862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Равнобедренный треугольник 32"/>
          <p:cNvSpPr/>
          <p:nvPr/>
        </p:nvSpPr>
        <p:spPr>
          <a:xfrm>
            <a:off x="1714480" y="6000768"/>
            <a:ext cx="285752" cy="500066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Равнобедренный треугольник 33"/>
          <p:cNvSpPr/>
          <p:nvPr/>
        </p:nvSpPr>
        <p:spPr>
          <a:xfrm>
            <a:off x="4786314" y="5857892"/>
            <a:ext cx="1000132" cy="285752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7143768" y="4714884"/>
            <a:ext cx="357190" cy="35719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1142976" y="4786322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3571868" y="5786454"/>
            <a:ext cx="285752" cy="28575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2643174" y="5715016"/>
            <a:ext cx="500066" cy="21431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1928794" y="5214950"/>
            <a:ext cx="500066" cy="2143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143240" y="5143512"/>
            <a:ext cx="500066" cy="21431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2357422" y="6143644"/>
            <a:ext cx="285752" cy="28575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643438" y="5143512"/>
            <a:ext cx="285752" cy="28575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1142976" y="5572140"/>
            <a:ext cx="214314" cy="21431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1714480" y="5643578"/>
            <a:ext cx="285752" cy="2857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9711E-6 L -0.63107 -0.021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00" y="-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15607E-6 L -0.48975 -0.1188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500" y="-5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52601E-6 L -0.67014 -0.2964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00" y="-14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56069E-6 L -0.32223 -0.2906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00" y="-1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62428E-7 L -0.36736 -0.1988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00" y="-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65896E-6 L -0.32761 -0.2973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00" y="-1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54335E-6 L -0.05365 -0.1352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0" y="-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19653E-6 L 0.06319 -0.1865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00" y="-9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27746E-6 L 0.1842 -0.2337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00" y="-1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9.24855E-7 L 0.35938 -0.1870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0" y="-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9.82659E-7 L 0.21025 -0.505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00" y="-2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02312E-6 L -0.32882 -0.2857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00" y="-14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7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9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0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1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2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3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4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4" dur="1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5" dur="1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6" dur="1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" dur="1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7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8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8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9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0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0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1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2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3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2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63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4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4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5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6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7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6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87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8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9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8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9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0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1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39" grpId="1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«Посадим красивую клумбу»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357290" y="1928802"/>
            <a:ext cx="2919434" cy="2847996"/>
            <a:chOff x="1009624" y="1795450"/>
            <a:chExt cx="2071702" cy="2000264"/>
          </a:xfrm>
        </p:grpSpPr>
        <p:sp>
          <p:nvSpPr>
            <p:cNvPr id="5" name="Овал 4"/>
            <p:cNvSpPr/>
            <p:nvPr/>
          </p:nvSpPr>
          <p:spPr>
            <a:xfrm>
              <a:off x="1071538" y="1857364"/>
              <a:ext cx="1928826" cy="18573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1009624" y="1795450"/>
              <a:ext cx="2071702" cy="200026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3428992" y="1857364"/>
            <a:ext cx="2919434" cy="2847996"/>
            <a:chOff x="1009624" y="1795450"/>
            <a:chExt cx="2071702" cy="2000264"/>
          </a:xfrm>
        </p:grpSpPr>
        <p:sp>
          <p:nvSpPr>
            <p:cNvPr id="8" name="Овал 7"/>
            <p:cNvSpPr/>
            <p:nvPr/>
          </p:nvSpPr>
          <p:spPr>
            <a:xfrm>
              <a:off x="1071538" y="1857364"/>
              <a:ext cx="1928826" cy="18573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1009624" y="1795450"/>
              <a:ext cx="2071702" cy="200026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428860" y="3286124"/>
            <a:ext cx="2919434" cy="2847996"/>
            <a:chOff x="1009624" y="1795450"/>
            <a:chExt cx="2071702" cy="2000264"/>
          </a:xfrm>
        </p:grpSpPr>
        <p:sp>
          <p:nvSpPr>
            <p:cNvPr id="11" name="Овал 10"/>
            <p:cNvSpPr/>
            <p:nvPr/>
          </p:nvSpPr>
          <p:spPr>
            <a:xfrm>
              <a:off x="1071538" y="1857364"/>
              <a:ext cx="1928826" cy="18573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1009624" y="1795450"/>
              <a:ext cx="2071702" cy="200026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Пятно 1 15"/>
          <p:cNvSpPr/>
          <p:nvPr/>
        </p:nvSpPr>
        <p:spPr>
          <a:xfrm>
            <a:off x="2357422" y="2357430"/>
            <a:ext cx="714380" cy="642942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Управляющая кнопка: домой 16">
            <a:hlinkClick r:id="" action="ppaction://hlinkshowjump?jump=firstslide" highlightClick="1"/>
          </p:cNvPr>
          <p:cNvSpPr/>
          <p:nvPr/>
        </p:nvSpPr>
        <p:spPr>
          <a:xfrm>
            <a:off x="3714744" y="5429264"/>
            <a:ext cx="428628" cy="357190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929190" y="2357430"/>
            <a:ext cx="642942" cy="64294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6929454" y="4500570"/>
            <a:ext cx="428628" cy="500066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8215338" y="4071942"/>
            <a:ext cx="357190" cy="785818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7572396" y="1643050"/>
            <a:ext cx="1071570" cy="57150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7000892" y="1785926"/>
            <a:ext cx="428628" cy="4286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6715140" y="2571744"/>
            <a:ext cx="428628" cy="42862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500826" y="4429132"/>
            <a:ext cx="428628" cy="42862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072462" y="2500306"/>
            <a:ext cx="714380" cy="35719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8143900" y="3500438"/>
            <a:ext cx="714380" cy="35719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429520" y="4500570"/>
            <a:ext cx="428628" cy="42862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429520" y="2500306"/>
            <a:ext cx="428628" cy="4286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500958" y="3143248"/>
            <a:ext cx="428628" cy="42862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7429520" y="3786190"/>
            <a:ext cx="357190" cy="35719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429488" y="5857868"/>
            <a:ext cx="714380" cy="35719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>
            <a:off x="8572528" y="5214950"/>
            <a:ext cx="214314" cy="35719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Равнобедренный треугольник 32"/>
          <p:cNvSpPr/>
          <p:nvPr/>
        </p:nvSpPr>
        <p:spPr>
          <a:xfrm>
            <a:off x="7786710" y="6286520"/>
            <a:ext cx="1000132" cy="285752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7072330" y="3286124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6929422" y="6143620"/>
            <a:ext cx="285752" cy="28575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000728" y="6072182"/>
            <a:ext cx="500066" cy="21431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000760" y="5072074"/>
            <a:ext cx="500066" cy="2143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500794" y="5500678"/>
            <a:ext cx="500066" cy="21431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6643702" y="3643314"/>
            <a:ext cx="285752" cy="28575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8000992" y="5500678"/>
            <a:ext cx="285752" cy="28575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8715404" y="4500570"/>
            <a:ext cx="214314" cy="21431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7429520" y="5286388"/>
            <a:ext cx="285752" cy="2857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27746E-6 L -0.60365 0.009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2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4335E-6 L -0.7132 -0.046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700" y="-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0751E-6 L -0.55694 -0.1188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00" y="-5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5.20231E-7 L -0.37569 0.1345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00" y="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5.78035E-7 L -0.11632 -0.1139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00" y="-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39306E-6 L -0.1757 -0.1068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00" y="-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60116E-6 L -0.36423 -0.0025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68208E-6 L -0.56389 -0.0707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00" y="-3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65896E-6 L -0.5592 0.03815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00" y="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96532E-6 L -0.36788 0.0418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00" y="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06358E-6 L -0.26563 -0.32185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00" y="-1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52601E-6 L -0.61458 -0.17063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00" y="-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3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4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5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6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33333E-6 L -0.21007 -0.30209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00" y="-15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1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2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3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4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4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5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6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7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8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8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9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0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0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1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2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3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2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63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4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«Собери в ведерко»</a:t>
            </a:r>
            <a:endParaRPr lang="ru-RU" dirty="0"/>
          </a:p>
        </p:txBody>
      </p:sp>
      <p:sp>
        <p:nvSpPr>
          <p:cNvPr id="4" name="Блок-схема: ручное управление 3"/>
          <p:cNvSpPr/>
          <p:nvPr/>
        </p:nvSpPr>
        <p:spPr>
          <a:xfrm>
            <a:off x="1285852" y="1857364"/>
            <a:ext cx="1857388" cy="2000264"/>
          </a:xfrm>
          <a:prstGeom prst="flowChartManualOperati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ручное управление 6"/>
          <p:cNvSpPr/>
          <p:nvPr/>
        </p:nvSpPr>
        <p:spPr>
          <a:xfrm>
            <a:off x="6215074" y="1857364"/>
            <a:ext cx="1857388" cy="2000264"/>
          </a:xfrm>
          <a:prstGeom prst="flowChartManualOperati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ручное управление 7"/>
          <p:cNvSpPr/>
          <p:nvPr/>
        </p:nvSpPr>
        <p:spPr>
          <a:xfrm>
            <a:off x="3786182" y="1857364"/>
            <a:ext cx="1857388" cy="2000264"/>
          </a:xfrm>
          <a:prstGeom prst="flowChartManualOperati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ятно 1 8"/>
          <p:cNvSpPr/>
          <p:nvPr/>
        </p:nvSpPr>
        <p:spPr>
          <a:xfrm>
            <a:off x="4357686" y="1857364"/>
            <a:ext cx="714380" cy="714380"/>
          </a:xfrm>
          <a:prstGeom prst="irregularSeal1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Пятно 1 9"/>
          <p:cNvSpPr/>
          <p:nvPr/>
        </p:nvSpPr>
        <p:spPr>
          <a:xfrm>
            <a:off x="6858016" y="1857364"/>
            <a:ext cx="714380" cy="714380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Пятно 1 10"/>
          <p:cNvSpPr/>
          <p:nvPr/>
        </p:nvSpPr>
        <p:spPr>
          <a:xfrm>
            <a:off x="1857356" y="1857364"/>
            <a:ext cx="714380" cy="714380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1928794" y="2928934"/>
            <a:ext cx="642942" cy="571504"/>
            <a:chOff x="1928794" y="2714620"/>
            <a:chExt cx="642942" cy="571504"/>
          </a:xfrm>
        </p:grpSpPr>
        <p:sp>
          <p:nvSpPr>
            <p:cNvPr id="12" name="Овал 11"/>
            <p:cNvSpPr/>
            <p:nvPr/>
          </p:nvSpPr>
          <p:spPr>
            <a:xfrm>
              <a:off x="1928794" y="2714620"/>
              <a:ext cx="642942" cy="57150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 rot="5400000">
              <a:off x="2000232" y="2714620"/>
              <a:ext cx="571504" cy="5715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8" name="Прямоугольник 17"/>
          <p:cNvSpPr/>
          <p:nvPr/>
        </p:nvSpPr>
        <p:spPr>
          <a:xfrm>
            <a:off x="4357686" y="2928934"/>
            <a:ext cx="785818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1" name="Группа 20"/>
          <p:cNvGrpSpPr/>
          <p:nvPr/>
        </p:nvGrpSpPr>
        <p:grpSpPr>
          <a:xfrm>
            <a:off x="6858016" y="2857496"/>
            <a:ext cx="571504" cy="642942"/>
            <a:chOff x="6858016" y="2714620"/>
            <a:chExt cx="571504" cy="642942"/>
          </a:xfrm>
        </p:grpSpPr>
        <p:sp>
          <p:nvSpPr>
            <p:cNvPr id="19" name="Равнобедренный треугольник 18"/>
            <p:cNvSpPr/>
            <p:nvPr/>
          </p:nvSpPr>
          <p:spPr>
            <a:xfrm>
              <a:off x="6929454" y="2714620"/>
              <a:ext cx="500066" cy="571504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6858016" y="2786058"/>
              <a:ext cx="571504" cy="5715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3" name="Равнобедренный треугольник 22"/>
          <p:cNvSpPr/>
          <p:nvPr/>
        </p:nvSpPr>
        <p:spPr>
          <a:xfrm>
            <a:off x="4429124" y="5000636"/>
            <a:ext cx="428628" cy="500066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6786578" y="5715016"/>
            <a:ext cx="642942" cy="428628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5572132" y="4643446"/>
            <a:ext cx="428628" cy="500066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1071538" y="4929198"/>
            <a:ext cx="428628" cy="4286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6000760" y="5572140"/>
            <a:ext cx="428628" cy="42862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500430" y="5715016"/>
            <a:ext cx="428628" cy="42862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715140" y="4643446"/>
            <a:ext cx="714380" cy="35719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857488" y="4786322"/>
            <a:ext cx="714380" cy="35719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858148" y="5572140"/>
            <a:ext cx="714380" cy="35719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072066" y="5857892"/>
            <a:ext cx="428628" cy="42862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8072462" y="4643446"/>
            <a:ext cx="428628" cy="4286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071670" y="5643578"/>
            <a:ext cx="428628" cy="42862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L -0.09566 -0.307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0" y="-15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33333E-6 L -0.34584 -0.4379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00" y="-2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07407E-6 L -0.4085 -0.3078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00" y="-15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L -0.25764 -0.29745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00" y="-1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33333E-6 L -0.11493 -0.30277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0" y="-15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L -0.13854 -0.42246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00" y="-2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11022E-16 L 0.60348 -0.35509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00" y="-1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4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8" grpId="0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Pitman\Desktop\Оля\8956-raskraska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500174"/>
            <a:ext cx="3500432" cy="453111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base"/>
            <a:r>
              <a:rPr lang="ru-RU" b="1" dirty="0" smtClean="0"/>
              <a:t>«Волшебное дерево»</a:t>
            </a:r>
            <a:endParaRPr lang="ru-RU" b="1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643702" y="4929198"/>
            <a:ext cx="428628" cy="500066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8361017" y="4583130"/>
            <a:ext cx="642942" cy="428628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7072330" y="2670672"/>
            <a:ext cx="335324" cy="3297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000760" y="3571876"/>
            <a:ext cx="428628" cy="4286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143606" y="2844818"/>
            <a:ext cx="428628" cy="42862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215074" y="4857760"/>
            <a:ext cx="428628" cy="42862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836150" y="3649209"/>
            <a:ext cx="714380" cy="35719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643702" y="4000504"/>
            <a:ext cx="714380" cy="35719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858148" y="3929066"/>
            <a:ext cx="714380" cy="35719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143768" y="4929198"/>
            <a:ext cx="428628" cy="42862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572396" y="3000372"/>
            <a:ext cx="428628" cy="4286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857884" y="4286256"/>
            <a:ext cx="428628" cy="42862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1428728" y="5429264"/>
            <a:ext cx="285752" cy="285752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2428860" y="5000636"/>
            <a:ext cx="357190" cy="214314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1785918" y="3071810"/>
            <a:ext cx="357190" cy="35719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857224" y="4000504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214414" y="3429000"/>
            <a:ext cx="285752" cy="28575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107389" y="3915008"/>
            <a:ext cx="500066" cy="21431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643042" y="4429132"/>
            <a:ext cx="500066" cy="21431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857488" y="4357694"/>
            <a:ext cx="500066" cy="21431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071670" y="5357826"/>
            <a:ext cx="285752" cy="28575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500298" y="3429000"/>
            <a:ext cx="285752" cy="28575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857224" y="4786322"/>
            <a:ext cx="214314" cy="21431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1428728" y="4857760"/>
            <a:ext cx="285752" cy="2857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07283 L -0.16354 -0.11561 " pathEditMode="fixed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00" y="-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07283 L -0.29687 -0.19352 " pathEditMode="fixed" rAng="0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00" y="-1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.07283 L -0.46545 -0.31307 " pathEditMode="fixed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00" y="-19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07283 L -0.20347 -0.28185 " pathEditMode="fixed" rAng="0" ptsTypes="A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0" y="-17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.07283 L 0.23021 -0.14081 " pathEditMode="fixed" rAng="0" ptsTypes="AA">
                                      <p:cBhvr>
                                        <p:cTn id="2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00" y="-1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07283 L 0.34375 -0.05225 " pathEditMode="fixed" rAng="0" ptsTypes="AA">
                                      <p:cBhvr>
                                        <p:cTn id="2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00" y="-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.07283 L 0.41042 -0.30751 " pathEditMode="fixed" rAng="0" ptsTypes="AA">
                                      <p:cBhvr>
                                        <p:cTn id="3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00" y="-19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.07283 L 0.21493 -0.23399 " pathEditMode="fixed" rAng="0" ptsTypes="AA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0" y="-15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07283 L -0.43871 0.07815 " pathEditMode="fixed" rAng="0" ptsTypes="AA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7284 L -0.35226 -0.06729 " pathEditMode="fixed" rAng="0" ptsTypes="A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00" y="-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7283 L -0.33698 -0.28116 " pathEditMode="fixed" rAng="0" ptsTypes="AA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00" y="-17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07284 L -0.38351 -0.31261 " pathEditMode="fixed" rAng="0" ptsTypes="AA"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00" y="-19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07283 L 0.15538 -0.25989 " pathEditMode="fixed" rAng="0" ptsTypes="AA">
                                      <p:cBhvr>
                                        <p:cTn id="5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00" y="-1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7284 L 0.26511 -0.2185 " pathEditMode="fixed" rAng="0" ptsTypes="AA">
                                      <p:cBhvr>
                                        <p:cTn id="5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00" y="-14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.07284 L 0.19861 -0.05781 " pathEditMode="fixed" rAng="0" ptsTypes="AA">
                                      <p:cBhvr>
                                        <p:cTn id="6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00" y="-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.07283 L 0.22223 -0.1926 " pathEditMode="fixed" rAng="0" ptsTypes="AA">
                                      <p:cBhvr>
                                        <p:cTn id="6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00" y="-1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7283 L 0.39896 -0.42751 " pathEditMode="fixed" rAng="0" ptsTypes="AA">
                                      <p:cBhvr>
                                        <p:cTn id="7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00" y="-2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07283 L -0.24132 -0.09457 " pathEditMode="fixed" rAng="0" ptsTypes="AA">
                                      <p:cBhvr>
                                        <p:cTn id="7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00" y="-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7283 L 0.5323 -0.15653 " pathEditMode="fixed" rAng="0" ptsTypes="AA">
                                      <p:cBhvr>
                                        <p:cTn id="7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00" y="-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07283 L -0.10886 -0.09388 " pathEditMode="fixed" rAng="0" ptsTypes="AA">
                                      <p:cBhvr>
                                        <p:cTn id="8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00" y="-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07283 L 0.28976 0.03168 " pathEditMode="fixed" rAng="0" ptsTypes="AA">
                                      <p:cBhvr>
                                        <p:cTn id="8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00" y="-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07283 L -0.34323 -0.08832 " pathEditMode="fixed" rAng="0" ptsTypes="AA">
                                      <p:cBhvr>
                                        <p:cTn id="9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00" y="-8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0.07283 L -0.11615 -0.2548 " pathEditMode="fixed" rAng="0" ptsTypes="AA">
                                      <p:cBhvr>
                                        <p:cTn id="9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00" y="-16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.07284 L 0.19965 -0.09827 " pathEditMode="fixed" rAng="0" ptsTypes="AA">
                                      <p:cBhvr>
                                        <p:cTn id="9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0" y="-8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</TotalTime>
  <Words>377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Интерактивная игра  с блоками Дьенеша для детей старшего дошкольного возраста </vt:lpstr>
      <vt:lpstr>Цель :Учить детей выделять и называть отдельные свойства блоков.  </vt:lpstr>
      <vt:lpstr>Краткий ход игры</vt:lpstr>
      <vt:lpstr>Презентация PowerPoint</vt:lpstr>
      <vt:lpstr>«Посадим красивую клумбу»</vt:lpstr>
      <vt:lpstr>«Посадим красивую клумбу»</vt:lpstr>
      <vt:lpstr>«Посадим красивую клумбу»</vt:lpstr>
      <vt:lpstr>«Собери в ведерко»</vt:lpstr>
      <vt:lpstr>«Волшебное дерево»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с блоками Дьенеша для детей подготовительной группы</dc:title>
  <dc:creator>Владимир Патов</dc:creator>
  <cp:lastModifiedBy>МБДОУ №24</cp:lastModifiedBy>
  <cp:revision>28</cp:revision>
  <dcterms:created xsi:type="dcterms:W3CDTF">2016-11-06T10:23:09Z</dcterms:created>
  <dcterms:modified xsi:type="dcterms:W3CDTF">2022-05-11T06:57:00Z</dcterms:modified>
</cp:coreProperties>
</file>