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6123-4EB2-4D69-BBFE-44244E6BA5B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eb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Ваш заголовок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43808" y="3429000"/>
            <a:ext cx="5544616" cy="79208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Подзаголовок слайда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EDA34C-B500-45F3-8A3B-A8C17B4FF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0CBA96-36A1-4145-994B-F95FCDCCFA30}"/>
              </a:ext>
            </a:extLst>
          </p:cNvPr>
          <p:cNvSpPr txBox="1"/>
          <p:nvPr/>
        </p:nvSpPr>
        <p:spPr>
          <a:xfrm>
            <a:off x="2555776" y="908720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детский сад № 210 «Ладушки» городского округа Тольятти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E2618B-5812-4283-94A2-2478578F58BA}"/>
              </a:ext>
            </a:extLst>
          </p:cNvPr>
          <p:cNvSpPr txBox="1"/>
          <p:nvPr/>
        </p:nvSpPr>
        <p:spPr>
          <a:xfrm>
            <a:off x="2627784" y="2852936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/>
                </a:solidFill>
                <a:latin typeface="Arial Black" panose="020B0A04020102020204" pitchFamily="34" charset="0"/>
              </a:rPr>
              <a:t>Мастер-класс для родителей </a:t>
            </a:r>
          </a:p>
          <a:p>
            <a:pPr algn="ctr"/>
            <a:r>
              <a:rPr lang="ru-RU" sz="2400" dirty="0">
                <a:solidFill>
                  <a:schemeClr val="accent2"/>
                </a:solidFill>
                <a:latin typeface="Arial Black" panose="020B0A04020102020204" pitchFamily="34" charset="0"/>
              </a:rPr>
              <a:t>«Строим дом для поросят»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92649-25BB-495F-AFA2-EBB8507DDA13}"/>
              </a:ext>
            </a:extLst>
          </p:cNvPr>
          <p:cNvSpPr txBox="1"/>
          <p:nvPr/>
        </p:nvSpPr>
        <p:spPr>
          <a:xfrm>
            <a:off x="3707904" y="486916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Подготовили: </a:t>
            </a:r>
            <a:r>
              <a:rPr lang="ru-RU" dirty="0" err="1">
                <a:solidFill>
                  <a:srgbClr val="002060"/>
                </a:solidFill>
                <a:latin typeface="Arial Black" panose="020B0A04020102020204" pitchFamily="34" charset="0"/>
              </a:rPr>
              <a:t>Ильчакова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 С.Л.</a:t>
            </a:r>
          </a:p>
          <a:p>
            <a:pPr algn="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Алексеева Н.В.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37B8CC6-3715-48B1-8473-B46E7180A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607A20-BC46-4D4D-ABCE-146FD0D05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332656"/>
            <a:ext cx="2327449" cy="2688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2DA58F-8E6A-4126-A11D-539661DC1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055598"/>
            <a:ext cx="2422365" cy="25419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DB3877-2447-436C-A3B9-55DA623F23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40" y="332656"/>
            <a:ext cx="2282761" cy="2688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1A3216-2827-4866-BA77-A901287638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4002842"/>
            <a:ext cx="2327449" cy="25419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2D6F58-65B2-4CD5-884E-CE8E383CD4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8960"/>
            <a:ext cx="2494372" cy="2688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C80C4FD-AD47-483A-AEF8-813301B8BF1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453" y="4055598"/>
            <a:ext cx="2638388" cy="25419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D6FC1A-E3C7-4378-88D9-1487EDEF6745}"/>
              </a:ext>
            </a:extLst>
          </p:cNvPr>
          <p:cNvSpPr txBox="1"/>
          <p:nvPr/>
        </p:nvSpPr>
        <p:spPr>
          <a:xfrm>
            <a:off x="1331640" y="3353611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4"/>
                </a:solidFill>
                <a:latin typeface="Arial Black" panose="020B0A04020102020204" pitchFamily="34" charset="0"/>
              </a:rPr>
              <a:t>Мы любим конструировать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19B952-AC3B-4E4F-A363-3376D49F5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5EA8EA-9B72-4D76-BF8B-56B0747B1A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6" y="3001860"/>
            <a:ext cx="3744417" cy="35245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6083E4-E4B0-4D21-A08E-CCA14DC76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32" y="3068960"/>
            <a:ext cx="3562643" cy="3457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8F95EF-7D33-466B-A4CC-64B5767420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121" y="154256"/>
            <a:ext cx="4824536" cy="24815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0B05414-D2EC-4BC2-92C2-2370CF3B2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7713E4-1238-492A-8E55-5373604B16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3" y="242134"/>
            <a:ext cx="4176464" cy="27548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DD3B05-7DD2-439E-9EF4-8881986641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289" y="242134"/>
            <a:ext cx="3995934" cy="2722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C981BA-B65C-4056-893D-AFB355EACD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73" y="3861049"/>
            <a:ext cx="3995934" cy="27838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8651CC-C89C-406E-9D34-4E2898CEF3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281" y="3890122"/>
            <a:ext cx="4115949" cy="27548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DB0CCD-90C7-47B1-B5A3-534CFE5C5A7F}"/>
              </a:ext>
            </a:extLst>
          </p:cNvPr>
          <p:cNvSpPr txBox="1"/>
          <p:nvPr/>
        </p:nvSpPr>
        <p:spPr>
          <a:xfrm>
            <a:off x="2051720" y="3140968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«Строим дом для поросят»</a:t>
            </a:r>
          </a:p>
        </p:txBody>
      </p:sp>
    </p:spTree>
  </p:cSld>
  <p:clrMapOvr>
    <a:masterClrMapping/>
  </p:clrMapOvr>
  <p:transition spd="slow">
    <p:randomBa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b4f212df9ca7519b2410b59a6dbd962b2f4a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49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Amelia_DG</vt:lpstr>
      <vt:lpstr>Arial</vt:lpstr>
      <vt:lpstr>Arial Black</vt:lpstr>
      <vt:lpstr>Calibri</vt:lpstr>
      <vt:lpstr>Тема Office</vt:lpstr>
      <vt:lpstr>Ваш заголовок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Лана Ильчакова</cp:lastModifiedBy>
  <cp:revision>58</cp:revision>
  <dcterms:created xsi:type="dcterms:W3CDTF">2014-09-12T06:04:27Z</dcterms:created>
  <dcterms:modified xsi:type="dcterms:W3CDTF">2022-05-11T07:47:32Z</dcterms:modified>
</cp:coreProperties>
</file>