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hyperlink" Target="http://jorigami.narod.ru/Ori_masters/_om_03_Gonchar_Valentina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jorigami.narod.ru/Contents/n_11/4_Happness_birds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jorigami.narod.ru/Contents/n_09/9_8_Road_to_the_Temple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jorigami.narod.ru/Contents/n_17/17_02_Pudova_module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hyperlink" Target="http://jorigami.narod.ru/Ori_masters/_om_06_Sergantova_Tatiana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2" Type="http://schemas.openxmlformats.org/officeDocument/2006/relationships/hyperlink" Target="http://jorigami.narod.ru/Ori_masters/_om_09_Sokolova_Svetlana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276872"/>
            <a:ext cx="4419600" cy="1728192"/>
          </a:xfrm>
        </p:spPr>
        <p:txBody>
          <a:bodyPr>
            <a:noAutofit/>
          </a:bodyPr>
          <a:lstStyle/>
          <a:p>
            <a:r>
              <a:rPr lang="ru-RU" sz="5400" dirty="0" smtClean="0"/>
              <a:t>МАСТЕРА ОРИГАМИ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149080"/>
            <a:ext cx="4419600" cy="651520"/>
          </a:xfrm>
        </p:spPr>
        <p:txBody>
          <a:bodyPr/>
          <a:lstStyle/>
          <a:p>
            <a:r>
              <a:rPr lang="ru-RU" dirty="0" smtClean="0"/>
              <a:t>Педагог </a:t>
            </a:r>
            <a:r>
              <a:rPr lang="ru-RU" dirty="0" err="1" smtClean="0"/>
              <a:t>Технорядова</a:t>
            </a:r>
            <a:r>
              <a:rPr lang="ru-RU" dirty="0" smtClean="0"/>
              <a:t> А.М..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872" y="742392"/>
            <a:ext cx="4015782" cy="319066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49892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Хлямова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Татьяна 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Владимировна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/>
              <a:t>(Санкт-Петербург )</a:t>
            </a:r>
          </a:p>
        </p:txBody>
      </p:sp>
      <p:pic>
        <p:nvPicPr>
          <p:cNvPr id="5122" name="Picture 2" descr="https://im0-tub-ru.yandex.net/i?id=19c9d0f50949ee08544fe8c6cbe127ef&amp;n=33&amp;h=215&amp;w=2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960"/>
            <a:ext cx="27146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jorigami.narod.ru/Ori_book_shelfs/Joribook_042_rus.files/image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626300"/>
            <a:ext cx="2524125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jorigami.narod.ru/Ori_book_shelfs/Joribook_042_rus.files/image0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67" y="3992593"/>
            <a:ext cx="1588929" cy="224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pp.userapi.com/c622318/v622318646/4a1bc/tF_GbFUi5-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5583" y="3789040"/>
            <a:ext cx="204668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pp.userapi.com/c629520/v629520646/35f87/O6ds_2_kaK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041" y="1556792"/>
            <a:ext cx="28800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6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45" y="188640"/>
            <a:ext cx="8229600" cy="7321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Елена и Сергей </a:t>
            </a:r>
            <a:r>
              <a:rPr lang="ru-RU" dirty="0" err="1" smtClean="0"/>
              <a:t>Афонькины</a:t>
            </a:r>
            <a:endParaRPr lang="ru-RU" dirty="0"/>
          </a:p>
        </p:txBody>
      </p:sp>
      <p:pic>
        <p:nvPicPr>
          <p:cNvPr id="3" name="Рисунок 2" descr="http://jorigami.narod.ru/Ori_masters/_om_04_Afonkin_Sergey.files/image0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30781"/>
            <a:ext cx="2448272" cy="1838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jorigami.narod.ru/Ori_masters/_ori_mstrs_Russian_Culture.files/image00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1728192" cy="2149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im0-tub-ru.yandex.net/i?id=15567fca3d7062e09d6405ce788a997d&amp;n=33&amp;h=215&amp;w=1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668" y="1124744"/>
            <a:ext cx="185719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ca6a5c0b0d7ca8ca2cfaf147284fa621&amp;n=33&amp;h=215&amp;w=1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336" y="4149080"/>
            <a:ext cx="176986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0-tub-ru.yandex.net/i?id=4f70ebe3546622fb37387a1a22a48791&amp;n=33&amp;h=215&amp;w=14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415" y="1280754"/>
            <a:ext cx="149693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logma.ucoz.ru/Liter_obl/KnOrigfmi/afonkin_s-vsjo_ob_origam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5260" y="3645024"/>
            <a:ext cx="202153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megascans.ru/thumbs/SYuAfonkin_EYuAfonkina_Uroki_origami_v_shkole_i_doma_cover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771" y="3443883"/>
            <a:ext cx="20088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72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2959"/>
          </a:xfrm>
        </p:spPr>
        <p:txBody>
          <a:bodyPr/>
          <a:lstStyle/>
          <a:p>
            <a:pPr algn="ctr"/>
            <a:r>
              <a:rPr lang="ru-RU" u="sng" dirty="0">
                <a:hlinkClick r:id="rId2"/>
              </a:rPr>
              <a:t>Гончар Валентина Васильевна</a:t>
            </a:r>
            <a:endParaRPr lang="ru-RU" dirty="0"/>
          </a:p>
        </p:txBody>
      </p:sp>
      <p:pic>
        <p:nvPicPr>
          <p:cNvPr id="3" name="Рисунок 2" descr="http://jorigami.narod.ru/Ori_masters/_ori_mstrs_Russian_Culture.files/image0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133" y="1340768"/>
            <a:ext cx="1800200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school-int.kob.ru/cgi-bin/irbis64r_15/cgiirbis_64.exe?LNG=en&amp;C21COM=3&amp;P21DBN=SHIBK&amp;I21DBN=SHIBK&amp;BINARY_RESOURCE_OCC=1&amp;BINARY_RESOURCE_MFN=56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9650" y="1773016"/>
            <a:ext cx="2307054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jorigami.narod.ru/Ori_book_shelfs/Joribook_1330_rus.files/image0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3502" y="1107597"/>
            <a:ext cx="13906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.sima-land.ru/items/1042572/0/16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32856" y="-7315200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etida.ru/upload/iblock/f1f/490a780a-a6ec-11e5-bccf-0025909300e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22356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0-tub-ru.yandex.net/i?id=9f3c74486b515e4cdc5dba3318bb8471&amp;n=33&amp;h=215&amp;w=29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63507"/>
            <a:ext cx="28003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5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ctr"/>
            <a:r>
              <a:rPr lang="ru-RU" u="sng" dirty="0">
                <a:hlinkClick r:id="rId2"/>
              </a:rPr>
              <a:t>Белых Алла </a:t>
            </a:r>
            <a:r>
              <a:rPr lang="ru-RU" u="sng" dirty="0" smtClean="0">
                <a:hlinkClick r:id="rId2"/>
              </a:rPr>
              <a:t>Гавриловна</a:t>
            </a:r>
            <a:r>
              <a:rPr lang="ru-RU" u="sng" dirty="0" smtClean="0"/>
              <a:t> </a:t>
            </a:r>
            <a:br>
              <a:rPr lang="ru-RU" u="sng" dirty="0" smtClean="0"/>
            </a:br>
            <a:r>
              <a:rPr lang="ru-RU" dirty="0"/>
              <a:t> </a:t>
            </a:r>
            <a:r>
              <a:rPr lang="ru-RU" sz="2800" dirty="0"/>
              <a:t>(г. Ломоносов </a:t>
            </a:r>
            <a:r>
              <a:rPr lang="ru-RU" sz="2800" dirty="0" smtClean="0"/>
              <a:t>Ленинградская </a:t>
            </a:r>
            <a:r>
              <a:rPr lang="ru-RU" sz="2800" dirty="0"/>
              <a:t>обл.)</a:t>
            </a:r>
          </a:p>
        </p:txBody>
      </p:sp>
      <p:pic>
        <p:nvPicPr>
          <p:cNvPr id="3" name="Рисунок 2" descr="http://jorigami.narod.ru/Ori_masters/_ori_mstrs_Russian_Culture.files/image00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2171700" cy="162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Фото птицы счасть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739" y="2580332"/>
            <a:ext cx="27432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4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>
                <a:hlinkClick r:id="rId2"/>
              </a:rPr>
              <a:t>Кожина Любовь Николаевна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(Санкт-Петербург )</a:t>
            </a:r>
            <a:endParaRPr lang="ru-RU" dirty="0"/>
          </a:p>
        </p:txBody>
      </p:sp>
      <p:pic>
        <p:nvPicPr>
          <p:cNvPr id="4" name="Рисунок 3" descr="http://jorigami.narod.ru/Ori_masters/_ori_mstrs_Russian_Culture.files/image01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7387" y="2492896"/>
            <a:ext cx="1743075" cy="162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://img.yakaboo.ua/media/catalog/product/cache/1/image/5eaba60491707cc7337f46f1a522ebe1/1/0/10087770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132856"/>
            <a:ext cx="233093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65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err="1">
                <a:solidFill>
                  <a:schemeClr val="bg2">
                    <a:lumMod val="40000"/>
                    <a:lumOff val="60000"/>
                  </a:schemeClr>
                </a:solidFill>
                <a:hlinkClick r:id="rId2"/>
              </a:rPr>
              <a:t>Пудова</a:t>
            </a:r>
            <a:r>
              <a:rPr lang="ru-RU" u="sng" dirty="0">
                <a:solidFill>
                  <a:schemeClr val="bg2">
                    <a:lumMod val="40000"/>
                    <a:lumOff val="60000"/>
                  </a:schemeClr>
                </a:solidFill>
                <a:hlinkClick r:id="rId2"/>
              </a:rPr>
              <a:t> Валентина Петровна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(Санкт-Петербург )</a:t>
            </a:r>
          </a:p>
        </p:txBody>
      </p:sp>
      <p:pic>
        <p:nvPicPr>
          <p:cNvPr id="3" name="Рисунок 2" descr="http://jorigami.narod.ru/Ori_masters/_ori_mstrs_Russian_Culture.files/image05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84402"/>
            <a:ext cx="1390650" cy="183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 descr=" «Легенды о звездах и цветах: Оригами: Пудова В.П., Лежнева Л.В.: Легенды о цветах; Хлямова Т.В.: Звездное небо оригами; Афонькин С.Ю., Простякова Н.А., Соколова С.В.: Русские народные сказки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284" y="2204864"/>
            <a:ext cx="1971675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5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err="1">
                <a:hlinkClick r:id="rId2"/>
              </a:rPr>
              <a:t>Сержантова</a:t>
            </a:r>
            <a:r>
              <a:rPr lang="ru-RU" u="sng" dirty="0">
                <a:hlinkClick r:id="rId2"/>
              </a:rPr>
              <a:t> Татьяна Борисовна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г. Саратов) </a:t>
            </a:r>
          </a:p>
        </p:txBody>
      </p:sp>
      <p:pic>
        <p:nvPicPr>
          <p:cNvPr id="7170" name="Picture 2" descr="http://www.bearbooks.ru/image/book/727/i727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6849" y="1880848"/>
            <a:ext cx="175814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opt-798528.ssl.1c-bitrix-cdn.ru/upload/thumbs/library/2/245/2453d5d993ec8bb3.png?14892348182676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649020"/>
            <a:ext cx="203174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bookfinder.su/image.php?f=a2f51604ba70688459a87c4e4e6dfad9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277" y="3664387"/>
            <a:ext cx="189547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kniga.market/data/thumb/book/11/110143-h2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5991" y="3799799"/>
            <a:ext cx="163397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im0-tub-ru.yandex.net/i?id=50424e3f9c027b7a89b0ba57a772c56f&amp;n=33&amp;h=215&amp;w=18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65213"/>
            <a:ext cx="17621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37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rgbClr val="002060"/>
                </a:solidFill>
                <a:hlinkClick r:id="rId2"/>
              </a:rPr>
              <a:t>Соколова Светлана Витальевна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Санкт-Петербург )</a:t>
            </a:r>
          </a:p>
        </p:txBody>
      </p:sp>
      <p:pic>
        <p:nvPicPr>
          <p:cNvPr id="3" name="Рисунок 2" descr="http://jorigami.narod.ru/Ori_masters/_ori_mstrs_Russian_Culture.files/image033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852" y="1150304"/>
            <a:ext cx="1581150" cy="22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Светлана Витальевна Соколова 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319597"/>
            <a:ext cx="1581150" cy="190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0-tub-ru.yandex.net/i?id=63c2d193eb92df064c8864fe82a7b9a3&amp;n=33&amp;h=215&amp;w=16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408976"/>
            <a:ext cx="187220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book-find.ru/image/20/46920476_0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1846" y="4032738"/>
            <a:ext cx="1948444" cy="255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msmb.org.ua/media/msmb/images/pages/6/1/3/30-rechi-zrobleni-rukamy-201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7148" y="3928976"/>
            <a:ext cx="1764288" cy="257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img.knigozor24.ru/covers/001/064/336/origina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7" y="3932986"/>
            <a:ext cx="187220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r3.readrate.net/img/pictures/book/505/505171/5051718/w200-stretch-a71733c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120" y="3564061"/>
            <a:ext cx="19050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89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err="1" smtClean="0">
                <a:solidFill>
                  <a:srgbClr val="002060"/>
                </a:solidFill>
              </a:rPr>
              <a:t>Технорядова</a:t>
            </a:r>
            <a:r>
              <a:rPr lang="ru-RU" u="sng" dirty="0" smtClean="0">
                <a:solidFill>
                  <a:srgbClr val="002060"/>
                </a:solidFill>
              </a:rPr>
              <a:t> Анна Михайловна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(Санкт-Петербург 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12309"/>
            <a:ext cx="3611893" cy="2708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610818"/>
            <a:ext cx="2863697" cy="214777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3266" y="1763995"/>
            <a:ext cx="2776891" cy="252943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378" y="4293431"/>
            <a:ext cx="2860428" cy="214532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969" y="4264356"/>
            <a:ext cx="3203848" cy="240288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51917">
            <a:off x="742611" y="4507383"/>
            <a:ext cx="1916832" cy="191683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65878649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Другая 9">
      <a:dk1>
        <a:srgbClr val="365BB0"/>
      </a:dk1>
      <a:lt1>
        <a:srgbClr val="A2B5E2"/>
      </a:lt1>
      <a:dk2>
        <a:srgbClr val="A2B5E2"/>
      </a:dk2>
      <a:lt2>
        <a:srgbClr val="A6D0DE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133</TotalTime>
  <Words>34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Candara</vt:lpstr>
      <vt:lpstr>Tw Cen MT</vt:lpstr>
      <vt:lpstr>Паркет</vt:lpstr>
      <vt:lpstr>МАСТЕРА ОРИГАМИ</vt:lpstr>
      <vt:lpstr>Елена и Сергей Афонькины</vt:lpstr>
      <vt:lpstr>Гончар Валентина Васильевна</vt:lpstr>
      <vt:lpstr>Белых Алла Гавриловна   (г. Ломоносов Ленинградская обл.)</vt:lpstr>
      <vt:lpstr>Кожина Любовь Николаевна  (Санкт-Петербург )</vt:lpstr>
      <vt:lpstr>Пудова Валентина Петровна  (Санкт-Петербург )</vt:lpstr>
      <vt:lpstr>Сержантова Татьяна Борисовна  (г. Саратов) </vt:lpstr>
      <vt:lpstr>Соколова Светлана Витальевна  (Санкт-Петербург )</vt:lpstr>
      <vt:lpstr>Технорядова Анна Михайловна  (Санкт-Петербург )</vt:lpstr>
      <vt:lpstr>Хлямова Татьяна Владимировна  (Санкт-Петербург 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МАСТЕРА ОРИГАМИ</dc:title>
  <dc:creator>Технорядова А.М.</dc:creator>
  <cp:lastModifiedBy>User</cp:lastModifiedBy>
  <cp:revision>15</cp:revision>
  <dcterms:created xsi:type="dcterms:W3CDTF">2017-04-09T17:23:19Z</dcterms:created>
  <dcterms:modified xsi:type="dcterms:W3CDTF">2022-05-10T21:27:56Z</dcterms:modified>
</cp:coreProperties>
</file>