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76" r:id="rId2"/>
    <p:sldId id="277" r:id="rId3"/>
    <p:sldId id="257" r:id="rId4"/>
    <p:sldId id="284" r:id="rId5"/>
    <p:sldId id="287" r:id="rId6"/>
    <p:sldId id="258" r:id="rId7"/>
    <p:sldId id="292" r:id="rId8"/>
    <p:sldId id="290" r:id="rId9"/>
    <p:sldId id="294" r:id="rId10"/>
    <p:sldId id="295" r:id="rId11"/>
    <p:sldId id="296" r:id="rId12"/>
    <p:sldId id="28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Знаешь ли ты правила поведения?</c:v>
                </c:pt>
              </c:strCache>
            </c:strRef>
          </c:tx>
          <c:dLbls>
            <c:dLbl>
              <c:idx val="1"/>
              <c:layout>
                <c:manualLayout>
                  <c:x val="4.8806594488189019E-2"/>
                  <c:y val="0.1123516240157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20B-40E9-90BA-F9805BDA0B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знаю хорошо</c:v>
                </c:pt>
                <c:pt idx="1">
                  <c:v>плохо знаю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39</c:v>
                </c:pt>
                <c:pt idx="1">
                  <c:v>2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0B-40E9-90BA-F9805BDA0B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всегда </c:v>
                </c:pt>
                <c:pt idx="1">
                  <c:v>иногда</c:v>
                </c:pt>
                <c:pt idx="2">
                  <c:v>не соблюдаю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19</c:v>
                </c:pt>
                <c:pt idx="1">
                  <c:v>25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4E-4F6D-8A2A-D553EA69B9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26231-C7E4-450A-8A52-624A7FC436CF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A5CFA-399B-4F14-B87C-E2A60024D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CA5CFA-399B-4F14-B87C-E2A60024D5B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CD43-A7A5-400E-B12B-0295653EB33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F0F-7874-4D1D-9508-260ADE148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537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CD43-A7A5-400E-B12B-0295653EB33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F0F-7874-4D1D-9508-260ADE148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890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CD43-A7A5-400E-B12B-0295653EB33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F0F-7874-4D1D-9508-260ADE1484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8339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CD43-A7A5-400E-B12B-0295653EB33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F0F-7874-4D1D-9508-260ADE148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240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CD43-A7A5-400E-B12B-0295653EB33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F0F-7874-4D1D-9508-260ADE1484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2122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CD43-A7A5-400E-B12B-0295653EB33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F0F-7874-4D1D-9508-260ADE148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733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CD43-A7A5-400E-B12B-0295653EB33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F0F-7874-4D1D-9508-260ADE148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2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CD43-A7A5-400E-B12B-0295653EB33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F0F-7874-4D1D-9508-260ADE148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55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CD43-A7A5-400E-B12B-0295653EB33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F0F-7874-4D1D-9508-260ADE148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652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CD43-A7A5-400E-B12B-0295653EB33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F0F-7874-4D1D-9508-260ADE148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8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CD43-A7A5-400E-B12B-0295653EB33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F0F-7874-4D1D-9508-260ADE148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35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CD43-A7A5-400E-B12B-0295653EB33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F0F-7874-4D1D-9508-260ADE148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213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CD43-A7A5-400E-B12B-0295653EB33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F0F-7874-4D1D-9508-260ADE148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781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CD43-A7A5-400E-B12B-0295653EB33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F0F-7874-4D1D-9508-260ADE148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59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CD43-A7A5-400E-B12B-0295653EB33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F0F-7874-4D1D-9508-260ADE148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040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CD43-A7A5-400E-B12B-0295653EB33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6F0F-7874-4D1D-9508-260ADE148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83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FCD43-A7A5-400E-B12B-0295653EB336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3B46F0F-7874-4D1D-9508-260ADE1484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730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Teacher\Desktop\&#1092;&#1080;&#1079;&#1084;&#1080;&#1085;&#1091;&#1090;&#1082;&#1080;\&#1087;&#1086;&#1076;&#1074;&#1080;&#1078;&#1085;&#1099;&#1077;\&#1057;&#1091;&#1087;&#1077;&#1088;%20&#1092;&#1080;&#1079;&#1082;&#1091;&#1083;&#1100;&#1090;&#1084;&#1080;&#1085;&#1091;&#1090;&#1082;&#1072;%20&#1076;&#1083;&#1103;%20&#1091;&#1088;&#1086;&#1082;&#1072;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im2-tub-ru.yandex.net/i?id=66efcb815f4cb01e1c67394f227fa82a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1857364"/>
            <a:ext cx="362810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/>
              <a:t>Урок </a:t>
            </a:r>
          </a:p>
          <a:p>
            <a:r>
              <a:rPr lang="ru-RU" sz="3200" dirty="0"/>
              <a:t>окружающего мира</a:t>
            </a:r>
          </a:p>
          <a:p>
            <a:pPr algn="ctr"/>
            <a:r>
              <a:rPr lang="ru-RU" sz="3200" dirty="0"/>
              <a:t>во 2 классе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easyengl.ucoz.ru/_ld/182/s759991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00298" y="2000240"/>
            <a:ext cx="4597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Самостоятельная работа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3571876"/>
            <a:ext cx="334258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Рабочая тетрадь </a:t>
            </a:r>
          </a:p>
          <a:p>
            <a:r>
              <a:rPr lang="ru-RU" sz="3200" b="1" dirty="0"/>
              <a:t> Задание 4 стр. 32</a:t>
            </a:r>
          </a:p>
        </p:txBody>
      </p:sp>
      <p:pic>
        <p:nvPicPr>
          <p:cNvPr id="5" name="Picture 6" descr="http://smaily.ucoz.com/_ph/42/2/29491987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428736"/>
            <a:ext cx="2786082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ozernoe-school.ru/wp-content/uploads/2013/11/slaj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43042" y="1071546"/>
            <a:ext cx="64793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>
                <a:solidFill>
                  <a:srgbClr val="0070C0"/>
                </a:solidFill>
                <a:latin typeface="Gungsuh" pitchFamily="18" charset="-127"/>
                <a:ea typeface="Gungsuh" pitchFamily="18" charset="-127"/>
              </a:rPr>
              <a:t>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43042" y="2285992"/>
            <a:ext cx="70724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868" y="3143248"/>
            <a:ext cx="70884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>
                <a:solidFill>
                  <a:srgbClr val="0070C0"/>
                </a:solidFill>
              </a:rPr>
              <a:t>-</a:t>
            </a:r>
            <a:r>
              <a:rPr lang="ru-RU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71736" y="1785926"/>
            <a:ext cx="5427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- я хорошо понял тему урока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71736" y="2857496"/>
            <a:ext cx="61241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 - ещё требуется помощь учителя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43504" y="3929066"/>
            <a:ext cx="21601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- не усвоил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easyengl.ucoz.ru/_ld/257/s389998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2" descr="http://www.playcast.ru/uploads/2014/04/07/813732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428736"/>
            <a:ext cx="5572164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skachatkartinki.ru/img/picture/Apr/23/e4561e73430a1a6552151920b69a1bc7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285852" y="1785926"/>
            <a:ext cx="6143668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3600" b="1" i="0" u="none" strike="noStrike" cap="all" normalizeH="0" baseline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2400" b="1" i="0" u="none" strike="noStrike" cap="all" normalizeH="0" baseline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тоит высокий </a:t>
            </a:r>
            <a:r>
              <a:rPr kumimoji="0" lang="ru-RU" sz="2400" b="1" i="0" u="none" strike="noStrike" cap="all" normalizeH="0" baseline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светлый дом,</a:t>
            </a:r>
            <a:endParaRPr kumimoji="0" lang="ru-RU" sz="2400" b="1" i="0" u="none" strike="noStrike" cap="all" normalizeH="0" baseline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all" normalizeH="0" baseline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Ребят проворных много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</a:t>
            </a:r>
            <a:r>
              <a:rPr kumimoji="0" lang="ru-RU" sz="2400" b="1" i="0" u="none" strike="noStrike" cap="all" normalizeH="0" baseline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нём,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all" normalizeH="0" baseline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Там пишут и читают,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all" normalizeH="0" baseline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Рисуют и считают.</a:t>
            </a:r>
            <a:endParaRPr kumimoji="0" lang="ru-RU" sz="3200" b="1" i="0" u="none" strike="noStrike" cap="all" normalizeH="0" baseline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678" y="1071546"/>
            <a:ext cx="3059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Отгадайте загадку: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3afbf6d3a5b80b645a3b7c9246ab884c&amp;n=33&amp;h=215&amp;w=28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43174" y="857232"/>
            <a:ext cx="431047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Цели и задачи: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2976" y="2000240"/>
            <a:ext cx="624715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/>
              <a:t>Узнаем о роли школы в нашей жизни</a:t>
            </a:r>
          </a:p>
          <a:p>
            <a:pPr marL="342900" indent="-342900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42976" y="2928934"/>
            <a:ext cx="66036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2.Научимся оценивать взаимоотношения </a:t>
            </a:r>
          </a:p>
          <a:p>
            <a:r>
              <a:rPr lang="ru-RU" sz="2800" dirty="0"/>
              <a:t>между людьми в школе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4414" y="4143380"/>
            <a:ext cx="63579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3.Научимся правильно вести себя</a:t>
            </a:r>
          </a:p>
          <a:p>
            <a:r>
              <a:rPr lang="ru-RU" sz="2800" dirty="0"/>
              <a:t>в школе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ages.myshared.ru/17/1067993/slid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4" descr="http://i246.photobucket.com/albums/gg91/SherriDphotos/a%20a%20Markie%20a%20a/1586.gif?t=128262787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5643578"/>
            <a:ext cx="2643174" cy="8620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57422" y="428604"/>
            <a:ext cx="46401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Работа в парах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1428736"/>
            <a:ext cx="5929354" cy="2839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050" b="0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Откройте учебник на с. 48. Прочитайте . Обсудите с товарищем и ответьте на вопрос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ряд – 1 вопрос 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ряд – 2 вопрос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ряд – 3 вопрос</a:t>
            </a:r>
            <a:endParaRPr kumimoji="0" lang="ru-RU" sz="4000" b="1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6" descr="http://wdesk.ru/_ph/80/1/717288616.jpg?144832352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3286124"/>
            <a:ext cx="2857500" cy="1971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2357430"/>
            <a:ext cx="478634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Супер физкультминутка для уро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s00.infourok.ru/images/doc/153/176758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144000" cy="71437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71802" y="357166"/>
            <a:ext cx="42504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Исследовательская работа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214414" y="1142984"/>
          <a:ext cx="6000792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643174" y="928670"/>
            <a:ext cx="50006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1.Знаешь ли ты правила поведения?</a:t>
            </a:r>
          </a:p>
        </p:txBody>
      </p:sp>
      <p:pic>
        <p:nvPicPr>
          <p:cNvPr id="8" name="Picture 4" descr="http://parnasse.ru/upload/comments/c862adffde2ff9fcfbd0f2a78af51cca.jpg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500570"/>
            <a:ext cx="1714480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metod-kopilka.ru/images/doc/61/61881/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428604"/>
            <a:ext cx="5774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2.Соблюдаешь ли ты правила поведения?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5572140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опросе приняли участие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45 человек 1-4 классов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571472" y="928670"/>
          <a:ext cx="7358114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18" descr="http://www.domsovetof.ru/_pu/30/5549520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714512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linda6035.ucoz.ru/_ld/2/498361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142976" y="2786058"/>
            <a:ext cx="678661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в группах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Составление памяток: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группа – правила поведения на уроке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группа – правила поведения в столовой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группа – правила поведения на перемене.</a:t>
            </a: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nfinity96.ru/pic/large-56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85720" y="1928802"/>
            <a:ext cx="5857916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1.Будь вежлив с товарищем в группе                      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2.Умей выслушать мнение каждого.                 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3.Доказывай своё мнение.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4.Придя к единому мнению, выберете представителя от группы для ответа у доски.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Внимательно выслушай мнение в других группах.   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14290"/>
            <a:ext cx="78224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Правила работы в группе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456</TotalTime>
  <Words>233</Words>
  <Application>Microsoft Office PowerPoint</Application>
  <PresentationFormat>Экран (4:3)</PresentationFormat>
  <Paragraphs>52</Paragraphs>
  <Slides>12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Gungsuh</vt:lpstr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Teacher</dc:creator>
  <cp:lastModifiedBy>Туяна Битуева</cp:lastModifiedBy>
  <cp:revision>7</cp:revision>
  <dcterms:created xsi:type="dcterms:W3CDTF">2016-02-21T12:00:36Z</dcterms:created>
  <dcterms:modified xsi:type="dcterms:W3CDTF">2022-05-11T15:44:37Z</dcterms:modified>
</cp:coreProperties>
</file>