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7" r:id="rId2"/>
  </p:sldMasterIdLst>
  <p:handoutMasterIdLst>
    <p:handoutMasterId r:id="rId16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8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471300-93CB-41B8-9879-7CD81668D182}" type="doc">
      <dgm:prSet loTypeId="urn:microsoft.com/office/officeart/2005/8/layout/pyramid1" loCatId="pyramid" qsTypeId="urn:microsoft.com/office/officeart/2005/8/quickstyle/simple1#1" qsCatId="simple" csTypeId="urn:microsoft.com/office/officeart/2005/8/colors/accent1_2#1" csCatId="accent1" phldr="1"/>
      <dgm:spPr/>
    </dgm:pt>
    <dgm:pt modelId="{44B223F6-D549-4F38-8CFE-3D545ACAE68D}">
      <dgm:prSet phldrT="[Текст]"/>
      <dgm:spPr/>
      <dgm:t>
        <a:bodyPr/>
        <a:lstStyle/>
        <a:p>
          <a:endParaRPr lang="en-US" dirty="0" smtClean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AT</a:t>
          </a:r>
          <a:r>
            <a:rPr lang="en-US" dirty="0" smtClean="0"/>
            <a:t> </a:t>
          </a:r>
        </a:p>
        <a:p>
          <a:r>
            <a:rPr lang="en-US" b="1" i="1" dirty="0" smtClean="0"/>
            <a:t>(</a:t>
          </a:r>
          <a:r>
            <a:rPr lang="en-US" b="1" i="1" u="sng" dirty="0" err="1" smtClean="0"/>
            <a:t>Times+Special</a:t>
          </a:r>
          <a:r>
            <a:rPr lang="en-US" b="1" i="1" u="sng" dirty="0" smtClean="0"/>
            <a:t> occasions+ </a:t>
          </a:r>
          <a:r>
            <a:rPr lang="en-US" b="1" i="1" dirty="0" smtClean="0"/>
            <a:t>Night+ the weekend)</a:t>
          </a:r>
          <a:endParaRPr lang="ru-RU" b="1" i="1" dirty="0"/>
        </a:p>
      </dgm:t>
    </dgm:pt>
    <dgm:pt modelId="{B089E7AA-3C77-4226-BA27-BA2A7B8DDAFE}" type="parTrans" cxnId="{C691E554-0622-4FDD-82B5-A157C0BADBAC}">
      <dgm:prSet/>
      <dgm:spPr/>
      <dgm:t>
        <a:bodyPr/>
        <a:lstStyle/>
        <a:p>
          <a:endParaRPr lang="ru-RU"/>
        </a:p>
      </dgm:t>
    </dgm:pt>
    <dgm:pt modelId="{CFB18D72-48CC-4F8E-9338-DC84EC4F6F6A}" type="sibTrans" cxnId="{C691E554-0622-4FDD-82B5-A157C0BADBAC}">
      <dgm:prSet/>
      <dgm:spPr/>
      <dgm:t>
        <a:bodyPr/>
        <a:lstStyle/>
        <a:p>
          <a:endParaRPr lang="ru-RU"/>
        </a:p>
      </dgm:t>
    </dgm:pt>
    <dgm:pt modelId="{E941AD2C-CB89-4E67-858D-CF78FA00D975}">
      <dgm:prSet phldrT="[Текст]"/>
      <dgm:spPr/>
      <dgm:t>
        <a:bodyPr/>
        <a:lstStyle/>
        <a:p>
          <a:r>
            <a: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ON </a:t>
          </a:r>
          <a:r>
            <a:rPr lang="en-US" b="1" i="1" dirty="0" smtClean="0"/>
            <a:t>(</a:t>
          </a:r>
          <a:r>
            <a:rPr lang="en-US" b="1" i="1" u="sng" dirty="0" smtClean="0"/>
            <a:t>Days of the </a:t>
          </a:r>
          <a:r>
            <a:rPr lang="en-US" b="1" i="1" u="sng" dirty="0" err="1" smtClean="0"/>
            <a:t>week</a:t>
          </a:r>
          <a:r>
            <a:rPr lang="en-US" b="1" i="1" dirty="0" err="1" smtClean="0"/>
            <a:t>+</a:t>
          </a:r>
          <a:r>
            <a:rPr lang="en-US" b="1" i="1" u="sng" dirty="0" err="1" smtClean="0"/>
            <a:t>Dates</a:t>
          </a:r>
          <a:r>
            <a:rPr lang="en-US" b="1" i="1" u="sng" dirty="0" smtClean="0"/>
            <a:t>)</a:t>
          </a:r>
          <a:endParaRPr lang="ru-RU" b="1" i="1" dirty="0"/>
        </a:p>
      </dgm:t>
    </dgm:pt>
    <dgm:pt modelId="{79BCEBF3-EFF9-4B65-9924-64BC5FDAB89D}" type="parTrans" cxnId="{801D59D6-733E-43F2-9219-E0EA26BE8CE7}">
      <dgm:prSet/>
      <dgm:spPr/>
      <dgm:t>
        <a:bodyPr/>
        <a:lstStyle/>
        <a:p>
          <a:endParaRPr lang="ru-RU"/>
        </a:p>
      </dgm:t>
    </dgm:pt>
    <dgm:pt modelId="{62E443EE-5D5B-4D92-87A7-183E56444D07}" type="sibTrans" cxnId="{801D59D6-733E-43F2-9219-E0EA26BE8CE7}">
      <dgm:prSet/>
      <dgm:spPr/>
      <dgm:t>
        <a:bodyPr/>
        <a:lstStyle/>
        <a:p>
          <a:endParaRPr lang="ru-RU"/>
        </a:p>
      </dgm:t>
    </dgm:pt>
    <dgm:pt modelId="{6E7FDE12-A767-4ADA-BACB-8DF1D5C37FC3}">
      <dgm:prSet phldrT="[Текст]"/>
      <dgm:spPr/>
      <dgm:t>
        <a:bodyPr/>
        <a:lstStyle/>
        <a:p>
          <a:r>
            <a: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</a:t>
          </a:r>
          <a:r>
            <a:rPr lang="en-US" dirty="0" smtClean="0"/>
            <a:t> </a:t>
          </a:r>
          <a:r>
            <a:rPr lang="en-US" b="1" i="1" dirty="0" smtClean="0"/>
            <a:t>(</a:t>
          </a:r>
          <a:r>
            <a:rPr lang="en-US" b="1" i="1" u="sng" dirty="0" smtClean="0"/>
            <a:t>Parts of the day+ </a:t>
          </a:r>
          <a:r>
            <a:rPr lang="en-US" b="1" i="1" u="sng" dirty="0" err="1" smtClean="0"/>
            <a:t>Months</a:t>
          </a:r>
          <a:r>
            <a:rPr lang="en-US" b="1" i="1" dirty="0" err="1" smtClean="0"/>
            <a:t>+</a:t>
          </a:r>
          <a:r>
            <a:rPr lang="en-US" b="1" i="1" u="sng" dirty="0" err="1" smtClean="0"/>
            <a:t>Years+Seasons</a:t>
          </a:r>
          <a:r>
            <a:rPr lang="en-US" b="1" i="1" dirty="0" smtClean="0"/>
            <a:t>)</a:t>
          </a:r>
          <a:endParaRPr lang="ru-RU" b="1" i="1" dirty="0"/>
        </a:p>
      </dgm:t>
    </dgm:pt>
    <dgm:pt modelId="{A752FDA9-18F0-4000-AEAA-9BE56B73E490}" type="parTrans" cxnId="{18A9DB5B-791B-4DEF-8B1F-C3B8D1F52B0F}">
      <dgm:prSet/>
      <dgm:spPr/>
      <dgm:t>
        <a:bodyPr/>
        <a:lstStyle/>
        <a:p>
          <a:endParaRPr lang="ru-RU"/>
        </a:p>
      </dgm:t>
    </dgm:pt>
    <dgm:pt modelId="{61138933-5173-43DA-90FD-B71CE911F3ED}" type="sibTrans" cxnId="{18A9DB5B-791B-4DEF-8B1F-C3B8D1F52B0F}">
      <dgm:prSet/>
      <dgm:spPr/>
      <dgm:t>
        <a:bodyPr/>
        <a:lstStyle/>
        <a:p>
          <a:endParaRPr lang="ru-RU"/>
        </a:p>
      </dgm:t>
    </dgm:pt>
    <dgm:pt modelId="{6FAA674F-0272-4981-A738-053AE67A8845}" type="pres">
      <dgm:prSet presAssocID="{54471300-93CB-41B8-9879-7CD81668D182}" presName="Name0" presStyleCnt="0">
        <dgm:presLayoutVars>
          <dgm:dir/>
          <dgm:animLvl val="lvl"/>
          <dgm:resizeHandles val="exact"/>
        </dgm:presLayoutVars>
      </dgm:prSet>
      <dgm:spPr/>
    </dgm:pt>
    <dgm:pt modelId="{9D2DFD8A-B42E-4F69-BB8C-D46458D72C47}" type="pres">
      <dgm:prSet presAssocID="{44B223F6-D549-4F38-8CFE-3D545ACAE68D}" presName="Name8" presStyleCnt="0"/>
      <dgm:spPr/>
    </dgm:pt>
    <dgm:pt modelId="{D14936C5-3866-422F-BF79-4DBEE84D00D7}" type="pres">
      <dgm:prSet presAssocID="{44B223F6-D549-4F38-8CFE-3D545ACAE68D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A020B3-B7F2-41C0-B49D-B0B683D37998}" type="pres">
      <dgm:prSet presAssocID="{44B223F6-D549-4F38-8CFE-3D545ACAE68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1D3B33-0A37-462D-823D-C0E5F7BF3477}" type="pres">
      <dgm:prSet presAssocID="{E941AD2C-CB89-4E67-858D-CF78FA00D975}" presName="Name8" presStyleCnt="0"/>
      <dgm:spPr/>
    </dgm:pt>
    <dgm:pt modelId="{BD771CBF-6B76-4217-AB90-CC21A036728C}" type="pres">
      <dgm:prSet presAssocID="{E941AD2C-CB89-4E67-858D-CF78FA00D975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75A004-6CF7-4E7A-B25C-408D68077AF3}" type="pres">
      <dgm:prSet presAssocID="{E941AD2C-CB89-4E67-858D-CF78FA00D97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AC07BF-3EB9-4504-A7C5-4FB01166EDC3}" type="pres">
      <dgm:prSet presAssocID="{6E7FDE12-A767-4ADA-BACB-8DF1D5C37FC3}" presName="Name8" presStyleCnt="0"/>
      <dgm:spPr/>
    </dgm:pt>
    <dgm:pt modelId="{F9B1203D-948B-469F-859C-6BD70E341AD7}" type="pres">
      <dgm:prSet presAssocID="{6E7FDE12-A767-4ADA-BACB-8DF1D5C37FC3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D86CDD-C188-42F7-9D02-BF103377C07A}" type="pres">
      <dgm:prSet presAssocID="{6E7FDE12-A767-4ADA-BACB-8DF1D5C37FC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A65F6E-9770-4DB1-AE1D-CF96A234A43B}" type="presOf" srcId="{44B223F6-D549-4F38-8CFE-3D545ACAE68D}" destId="{D14936C5-3866-422F-BF79-4DBEE84D00D7}" srcOrd="0" destOrd="0" presId="urn:microsoft.com/office/officeart/2005/8/layout/pyramid1"/>
    <dgm:cxn modelId="{801D59D6-733E-43F2-9219-E0EA26BE8CE7}" srcId="{54471300-93CB-41B8-9879-7CD81668D182}" destId="{E941AD2C-CB89-4E67-858D-CF78FA00D975}" srcOrd="1" destOrd="0" parTransId="{79BCEBF3-EFF9-4B65-9924-64BC5FDAB89D}" sibTransId="{62E443EE-5D5B-4D92-87A7-183E56444D07}"/>
    <dgm:cxn modelId="{C03B216D-AF8D-4690-9810-63C75245D549}" type="presOf" srcId="{44B223F6-D549-4F38-8CFE-3D545ACAE68D}" destId="{A2A020B3-B7F2-41C0-B49D-B0B683D37998}" srcOrd="1" destOrd="0" presId="urn:microsoft.com/office/officeart/2005/8/layout/pyramid1"/>
    <dgm:cxn modelId="{A24B28CB-D13C-4167-BF3C-E840BC1CEC17}" type="presOf" srcId="{E941AD2C-CB89-4E67-858D-CF78FA00D975}" destId="{BE75A004-6CF7-4E7A-B25C-408D68077AF3}" srcOrd="1" destOrd="0" presId="urn:microsoft.com/office/officeart/2005/8/layout/pyramid1"/>
    <dgm:cxn modelId="{36B070F9-23F9-40D0-826C-AF9082CEA83E}" type="presOf" srcId="{6E7FDE12-A767-4ADA-BACB-8DF1D5C37FC3}" destId="{F9B1203D-948B-469F-859C-6BD70E341AD7}" srcOrd="0" destOrd="0" presId="urn:microsoft.com/office/officeart/2005/8/layout/pyramid1"/>
    <dgm:cxn modelId="{C691E554-0622-4FDD-82B5-A157C0BADBAC}" srcId="{54471300-93CB-41B8-9879-7CD81668D182}" destId="{44B223F6-D549-4F38-8CFE-3D545ACAE68D}" srcOrd="0" destOrd="0" parTransId="{B089E7AA-3C77-4226-BA27-BA2A7B8DDAFE}" sibTransId="{CFB18D72-48CC-4F8E-9338-DC84EC4F6F6A}"/>
    <dgm:cxn modelId="{73CD6C3A-54AB-43DA-A3B7-EEC9BBF78625}" type="presOf" srcId="{6E7FDE12-A767-4ADA-BACB-8DF1D5C37FC3}" destId="{E6D86CDD-C188-42F7-9D02-BF103377C07A}" srcOrd="1" destOrd="0" presId="urn:microsoft.com/office/officeart/2005/8/layout/pyramid1"/>
    <dgm:cxn modelId="{18A9DB5B-791B-4DEF-8B1F-C3B8D1F52B0F}" srcId="{54471300-93CB-41B8-9879-7CD81668D182}" destId="{6E7FDE12-A767-4ADA-BACB-8DF1D5C37FC3}" srcOrd="2" destOrd="0" parTransId="{A752FDA9-18F0-4000-AEAA-9BE56B73E490}" sibTransId="{61138933-5173-43DA-90FD-B71CE911F3ED}"/>
    <dgm:cxn modelId="{C5AA6D14-3DEC-4482-B079-A523C3F7C91E}" type="presOf" srcId="{E941AD2C-CB89-4E67-858D-CF78FA00D975}" destId="{BD771CBF-6B76-4217-AB90-CC21A036728C}" srcOrd="0" destOrd="0" presId="urn:microsoft.com/office/officeart/2005/8/layout/pyramid1"/>
    <dgm:cxn modelId="{4C9A72AE-5EAF-43FF-8139-EA072E1B74A0}" type="presOf" srcId="{54471300-93CB-41B8-9879-7CD81668D182}" destId="{6FAA674F-0272-4981-A738-053AE67A8845}" srcOrd="0" destOrd="0" presId="urn:microsoft.com/office/officeart/2005/8/layout/pyramid1"/>
    <dgm:cxn modelId="{89DA48F1-7CEC-4F46-B06D-DFF68D94EEE5}" type="presParOf" srcId="{6FAA674F-0272-4981-A738-053AE67A8845}" destId="{9D2DFD8A-B42E-4F69-BB8C-D46458D72C47}" srcOrd="0" destOrd="0" presId="urn:microsoft.com/office/officeart/2005/8/layout/pyramid1"/>
    <dgm:cxn modelId="{39F84A83-E307-4A4B-B4BC-65C55D363A9C}" type="presParOf" srcId="{9D2DFD8A-B42E-4F69-BB8C-D46458D72C47}" destId="{D14936C5-3866-422F-BF79-4DBEE84D00D7}" srcOrd="0" destOrd="0" presId="urn:microsoft.com/office/officeart/2005/8/layout/pyramid1"/>
    <dgm:cxn modelId="{1D43A778-796F-4E5B-A5F8-52449E2DE763}" type="presParOf" srcId="{9D2DFD8A-B42E-4F69-BB8C-D46458D72C47}" destId="{A2A020B3-B7F2-41C0-B49D-B0B683D37998}" srcOrd="1" destOrd="0" presId="urn:microsoft.com/office/officeart/2005/8/layout/pyramid1"/>
    <dgm:cxn modelId="{8DC09A7A-804F-4EC7-B1D2-431A8B88331C}" type="presParOf" srcId="{6FAA674F-0272-4981-A738-053AE67A8845}" destId="{0A1D3B33-0A37-462D-823D-C0E5F7BF3477}" srcOrd="1" destOrd="0" presId="urn:microsoft.com/office/officeart/2005/8/layout/pyramid1"/>
    <dgm:cxn modelId="{A49F78BB-EB66-4CCD-99BF-6DB62F5C7F2E}" type="presParOf" srcId="{0A1D3B33-0A37-462D-823D-C0E5F7BF3477}" destId="{BD771CBF-6B76-4217-AB90-CC21A036728C}" srcOrd="0" destOrd="0" presId="urn:microsoft.com/office/officeart/2005/8/layout/pyramid1"/>
    <dgm:cxn modelId="{2050D47E-9000-40F0-A1D2-CC13C5D06FB4}" type="presParOf" srcId="{0A1D3B33-0A37-462D-823D-C0E5F7BF3477}" destId="{BE75A004-6CF7-4E7A-B25C-408D68077AF3}" srcOrd="1" destOrd="0" presId="urn:microsoft.com/office/officeart/2005/8/layout/pyramid1"/>
    <dgm:cxn modelId="{48BC3A5A-D9CF-4173-B35D-966B57B4D2FA}" type="presParOf" srcId="{6FAA674F-0272-4981-A738-053AE67A8845}" destId="{65AC07BF-3EB9-4504-A7C5-4FB01166EDC3}" srcOrd="2" destOrd="0" presId="urn:microsoft.com/office/officeart/2005/8/layout/pyramid1"/>
    <dgm:cxn modelId="{538F0F81-F145-4567-9087-588D4219C771}" type="presParOf" srcId="{65AC07BF-3EB9-4504-A7C5-4FB01166EDC3}" destId="{F9B1203D-948B-469F-859C-6BD70E341AD7}" srcOrd="0" destOrd="0" presId="urn:microsoft.com/office/officeart/2005/8/layout/pyramid1"/>
    <dgm:cxn modelId="{3DFCAE4D-0A9D-4538-AFD9-4F4C161A5D46}" type="presParOf" srcId="{65AC07BF-3EB9-4504-A7C5-4FB01166EDC3}" destId="{E6D86CDD-C188-42F7-9D02-BF103377C07A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onstantia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nstantia" pitchFamily="18" charset="0"/>
              </a:defRPr>
            </a:lvl1pPr>
          </a:lstStyle>
          <a:p>
            <a:pPr>
              <a:defRPr/>
            </a:pPr>
            <a:fld id="{843D35F2-198B-4919-8D05-1FA4BF535B48}" type="datetimeFigureOut">
              <a:rPr lang="ru-RU"/>
              <a:pPr>
                <a:defRPr/>
              </a:pPr>
              <a:t>11.05.2022</a:t>
            </a:fld>
            <a:endParaRPr lang="ru-RU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onstantia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nstantia" pitchFamily="18" charset="0"/>
              </a:defRPr>
            </a:lvl1pPr>
          </a:lstStyle>
          <a:p>
            <a:pPr>
              <a:defRPr/>
            </a:pPr>
            <a:fld id="{4B704318-31E9-4018-BEAF-CE109DEC92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pic>
        <p:nvPicPr>
          <p:cNvPr id="5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/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DAA2E-74FE-4D27-B6E5-063D1C1678BF}" type="datetimeFigureOut">
              <a:rPr lang="ru-RU"/>
              <a:pPr>
                <a:defRPr/>
              </a:pPr>
              <a:t>11.05.2022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D140D-060A-4492-8000-FDF05BFD5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15F9F7-079A-4A91-8534-0219DEBAB2ED}" type="datetimeFigureOut">
              <a:rPr lang="ru-RU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1EE17-E0D1-4419-A842-6C5C4C5F0E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0B63F2-7F2E-4EA4-B61C-C67DFADF9AE8}" type="datetimeFigureOut">
              <a:rPr lang="ru-RU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053C28-F178-489E-A769-398064D04F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52880C-53E3-462B-8933-73A64B9E5B30}" type="datetimeFigureOut">
              <a:rPr lang="ru-RU"/>
              <a:pPr/>
              <a:t>11.05.2022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731FD-F701-4851-86C9-2B91166E15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429A0F-02ED-4938-94C8-563AE77DBE17}" type="datetimeFigureOut">
              <a:rPr lang="ru-RU"/>
              <a:pPr/>
              <a:t>11.05.2022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66C9D-9895-4E94-B891-DE7F9E3DB4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09A23E-1DA1-4152-B93E-78504EC16CC5}" type="datetimeFigureOut">
              <a:rPr lang="ru-RU"/>
              <a:pPr/>
              <a:t>11.05.2022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8C179-450E-4457-8C92-F708E62103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F80865-F8D0-41BA-AAAC-79E91BDAD32B}" type="datetimeFigureOut">
              <a:rPr lang="ru-RU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E2ECF-8EFF-4A0E-B2F8-CF7B46E364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BD62DD-C05C-455C-A2A2-922FD53C7440}" type="datetimeFigureOut">
              <a:rPr lang="ru-RU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FA2EE5-8200-4A01-AD8B-AAC1DDA3AC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AD0B72-3985-4967-8C52-1DA19D8C0FCD}" type="datetimeFigureOut">
              <a:rPr lang="ru-RU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FD394D-C072-4FF2-90F7-D46D47B6A6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4D3FD0-1B9D-4605-9FEE-0A08A88C186C}" type="datetimeFigureOut">
              <a:rPr lang="ru-RU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42A52-E01D-4526-A635-111ED6C575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rcRect/>
          <a:stretch>
            <a:fillRect/>
          </a:stretch>
        </p:blipFill>
        <p:spPr bwMode="auto">
          <a:xfrm>
            <a:off x="0" y="1619250"/>
            <a:ext cx="9144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233D8-47AD-43CF-A935-C572B416971D}" type="datetimeFigureOut">
              <a:rPr lang="ru-RU"/>
              <a:pPr>
                <a:defRPr/>
              </a:pPr>
              <a:t>11.05.2022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E7342-C591-447B-87AC-24D55E84DC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CB165-F620-47E1-911E-0470B2E971C8}" type="datetimeFigureOut">
              <a:rPr lang="ru-RU"/>
              <a:pPr>
                <a:defRPr/>
              </a:pPr>
              <a:t>11.05.2022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20A2B-2724-4048-8574-5727447B34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A6531-339E-4FF3-A777-AC0EDFC873BB}" type="datetimeFigureOut">
              <a:rPr lang="ru-RU"/>
              <a:pPr>
                <a:defRPr/>
              </a:pPr>
              <a:t>11.05.2022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F1DEB-A2C9-4A2E-A96E-1116B254D0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9"/>
          <p:cNvSpPr/>
          <p:nvPr/>
        </p:nvSpPr>
        <p:spPr>
          <a:xfrm>
            <a:off x="1463675" y="1847850"/>
            <a:ext cx="3089275" cy="3089275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 rtlCol="0"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86515-1D48-4B5D-9A2B-56ED8F72B950}" type="datetimeFigureOut">
              <a:rPr lang="ru-RU"/>
              <a:pPr>
                <a:defRPr/>
              </a:pPr>
              <a:t>11.05.2022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11230-47DD-4E8E-AB5F-4CD157BDC2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1578B-670B-4DB9-B9E9-B0DCE64F2964}" type="datetimeFigureOut">
              <a:rPr lang="ru-RU"/>
              <a:pPr>
                <a:defRPr/>
              </a:pPr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9A2E7-B742-4E13-80B9-A423BB29EF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36C74-FDF5-441B-80DB-0552A0425F2B}" type="datetimeFigureOut">
              <a:rPr lang="ru-RU"/>
              <a:pPr>
                <a:defRPr/>
              </a:pPr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76915-6A34-4D24-A1C5-7F9C83FBD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4608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8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6085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6086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4608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608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4608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09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09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09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09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609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609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6096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97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98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99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100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101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610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610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104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D52055B1-73F9-4DE3-8CBC-311429267314}" type="datetimeFigureOut">
              <a:rPr lang="ru-RU"/>
              <a:pPr/>
              <a:t>11.05.2022</a:t>
            </a:fld>
            <a:endParaRPr lang="ru-RU"/>
          </a:p>
        </p:txBody>
      </p:sp>
      <p:sp>
        <p:nvSpPr>
          <p:cNvPr id="4610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AEDBE6A-0967-4BCE-AFE6-1F548A40FC4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610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2E0199-A475-4565-98F6-9AC12C478F1B}" type="datetimeFigureOut">
              <a:rPr lang="ru-RU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226A6-CA63-4500-AF93-81C1D74F53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window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057400"/>
            <a:ext cx="6400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F8C604-6F7C-4BF9-BC0B-C6675B382CD6}" type="datetimeFigureOut">
              <a:rPr lang="ru-RU"/>
              <a:pPr>
                <a:defRPr/>
              </a:pPr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438" y="63642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FF54B4-7822-42F9-B8CA-FD9CAB54AF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692" r:id="rId3"/>
    <p:sldLayoutId id="2147483691" r:id="rId4"/>
    <p:sldLayoutId id="2147483705" r:id="rId5"/>
    <p:sldLayoutId id="2147483690" r:id="rId6"/>
    <p:sldLayoutId id="2147483689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 cap="all" spc="3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6159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Wingdings" pitchFamily="2" charset="2"/>
        <a:buChar char="v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505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506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506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506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506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506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6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6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6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6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507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507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507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507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507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08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920A511-78D8-4413-8484-33EEF9C2A66C}" type="datetimeFigureOut">
              <a:rPr lang="ru-RU"/>
              <a:pPr/>
              <a:t>11.05.2022</a:t>
            </a:fld>
            <a:endParaRPr lang="ru-RU"/>
          </a:p>
        </p:txBody>
      </p:sp>
      <p:sp>
        <p:nvSpPr>
          <p:cNvPr id="4508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508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688392C-62BE-480C-9771-420205A3A16B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8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1858963"/>
            <a:ext cx="6400800" cy="1295400"/>
          </a:xfrm>
        </p:spPr>
        <p:txBody>
          <a:bodyPr anchor="b">
            <a:normAutofit/>
          </a:bodyPr>
          <a:lstStyle/>
          <a:p>
            <a:r>
              <a:rPr lang="en-US" sz="6600">
                <a:latin typeface="Garamond" pitchFamily="18" charset="0"/>
              </a:rPr>
              <a:t>TIME PREPOSITIONS</a:t>
            </a:r>
            <a:endParaRPr lang="ru-RU" sz="66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547813" y="4292600"/>
            <a:ext cx="7323137" cy="831850"/>
          </a:xfrm>
        </p:spPr>
        <p:txBody>
          <a:bodyPr>
            <a:normAutofit/>
          </a:bodyPr>
          <a:lstStyle/>
          <a:p>
            <a:pPr marL="0" indent="0" algn="r">
              <a:lnSpc>
                <a:spcPct val="130000"/>
              </a:lnSpc>
              <a:buFontTx/>
              <a:buNone/>
            </a:pPr>
            <a:r>
              <a:rPr lang="ru-RU" sz="2800" i="1">
                <a:effectLst>
                  <a:outerShdw blurRad="38100" dist="38100" dir="2700000" algn="tl">
                    <a:srgbClr val="000000"/>
                  </a:outerShdw>
                </a:effectLst>
              </a:rPr>
              <a:t>ГБОУ школа № 527 Невского района СПб</a:t>
            </a:r>
          </a:p>
          <a:p>
            <a:pPr marL="0" indent="0" algn="r">
              <a:lnSpc>
                <a:spcPct val="130000"/>
              </a:lnSpc>
              <a:buFontTx/>
              <a:buNone/>
            </a:pPr>
            <a:r>
              <a:rPr lang="ru-RU" sz="2800" i="1">
                <a:effectLst>
                  <a:outerShdw blurRad="38100" dist="38100" dir="2700000" algn="tl">
                    <a:srgbClr val="000000"/>
                  </a:outerShdw>
                </a:effectLst>
              </a:rPr>
              <a:t>учитель английского языка</a:t>
            </a:r>
          </a:p>
          <a:p>
            <a:pPr marL="0" indent="0" algn="r">
              <a:lnSpc>
                <a:spcPct val="130000"/>
              </a:lnSpc>
              <a:buFontTx/>
              <a:buNone/>
            </a:pPr>
            <a:r>
              <a:rPr lang="ru-RU" sz="2800" i="1">
                <a:effectLst>
                  <a:outerShdw blurRad="38100" dist="38100" dir="2700000" algn="tl">
                    <a:srgbClr val="000000"/>
                  </a:outerShdw>
                </a:effectLst>
              </a:rPr>
              <a:t>Сидорук Екатерина Александровна</a:t>
            </a:r>
            <a:r>
              <a:rPr lang="ru-RU" sz="2800" i="1">
                <a:solidFill>
                  <a:srgbClr val="59595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b">
            <a:normAutofit/>
          </a:bodyPr>
          <a:lstStyle/>
          <a:p>
            <a:r>
              <a:rPr lang="en-US" sz="4000">
                <a:latin typeface="Garamond" pitchFamily="18" charset="0"/>
              </a:rPr>
              <a:t>PUT ALL YOUR ANSWERS INTO BAGS</a:t>
            </a:r>
            <a:endParaRPr lang="ru-RU" sz="400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2205038"/>
            <a:ext cx="2471737" cy="3454400"/>
          </a:xfrm>
        </p:spPr>
      </p:pic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2924175"/>
            <a:ext cx="2468562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3789363"/>
            <a:ext cx="2468563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Box 3"/>
          <p:cNvSpPr txBox="1">
            <a:spLocks noChangeArrowheads="1"/>
          </p:cNvSpPr>
          <p:nvPr/>
        </p:nvSpPr>
        <p:spPr bwMode="auto">
          <a:xfrm>
            <a:off x="1116013" y="3429000"/>
            <a:ext cx="935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aramond" pitchFamily="18" charset="0"/>
              </a:rPr>
              <a:t>IN</a:t>
            </a:r>
            <a:endParaRPr lang="ru-RU">
              <a:latin typeface="Constantia" pitchFamily="18" charset="0"/>
            </a:endParaRPr>
          </a:p>
        </p:txBody>
      </p:sp>
      <p:sp>
        <p:nvSpPr>
          <p:cNvPr id="20486" name="TextBox 7"/>
          <p:cNvSpPr txBox="1">
            <a:spLocks noChangeArrowheads="1"/>
          </p:cNvSpPr>
          <p:nvPr/>
        </p:nvSpPr>
        <p:spPr bwMode="auto">
          <a:xfrm>
            <a:off x="3684588" y="4275138"/>
            <a:ext cx="935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aramond" pitchFamily="18" charset="0"/>
              </a:rPr>
              <a:t>ON</a:t>
            </a:r>
            <a:endParaRPr lang="ru-RU">
              <a:latin typeface="Constantia" pitchFamily="18" charset="0"/>
            </a:endParaRPr>
          </a:p>
        </p:txBody>
      </p:sp>
      <p:sp>
        <p:nvSpPr>
          <p:cNvPr id="20487" name="TextBox 8"/>
          <p:cNvSpPr txBox="1">
            <a:spLocks noChangeArrowheads="1"/>
          </p:cNvSpPr>
          <p:nvPr/>
        </p:nvSpPr>
        <p:spPr bwMode="auto">
          <a:xfrm>
            <a:off x="6372225" y="4751388"/>
            <a:ext cx="936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Garamond" pitchFamily="18" charset="0"/>
              </a:rPr>
              <a:t>AT</a:t>
            </a:r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b">
            <a:normAutofit/>
          </a:bodyPr>
          <a:lstStyle/>
          <a:p>
            <a:r>
              <a:rPr lang="en-US">
                <a:latin typeface="Garamond" pitchFamily="18" charset="0"/>
              </a:rPr>
              <a:t>CHECK YOURSELF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850" y="1341438"/>
            <a:ext cx="8229600" cy="3995737"/>
          </a:xfrm>
        </p:spPr>
        <p:txBody>
          <a:bodyPr>
            <a:normAutofit/>
          </a:bodyPr>
          <a:lstStyle/>
          <a:p>
            <a:pPr marL="0" indent="0">
              <a:lnSpc>
                <a:spcPct val="140000"/>
              </a:lnSpc>
            </a:pPr>
            <a:r>
              <a:rPr lang="en-US" sz="4700">
                <a:latin typeface="Garamond" pitchFamily="18" charset="0"/>
              </a:rPr>
              <a:t>IN – 4, 5, 7, 11</a:t>
            </a:r>
          </a:p>
          <a:p>
            <a:pPr marL="0" indent="0">
              <a:lnSpc>
                <a:spcPct val="140000"/>
              </a:lnSpc>
            </a:pPr>
            <a:r>
              <a:rPr lang="en-US" sz="4700">
                <a:latin typeface="Garamond" pitchFamily="18" charset="0"/>
              </a:rPr>
              <a:t>ON – 2, 6, 9, 12, 14</a:t>
            </a:r>
          </a:p>
          <a:p>
            <a:pPr marL="0" indent="0">
              <a:lnSpc>
                <a:spcPct val="140000"/>
              </a:lnSpc>
            </a:pPr>
            <a:r>
              <a:rPr lang="en-US" sz="4700">
                <a:latin typeface="Garamond" pitchFamily="18" charset="0"/>
              </a:rPr>
              <a:t>AT – 1, 3, 8, 10, 13</a:t>
            </a:r>
          </a:p>
          <a:p>
            <a:pPr marL="0" indent="0" algn="ctr">
              <a:lnSpc>
                <a:spcPct val="140000"/>
              </a:lnSpc>
              <a:buFontTx/>
              <a:buNone/>
            </a:pPr>
            <a:r>
              <a:rPr lang="en-US" sz="4700" b="1">
                <a:latin typeface="Garamond" pitchFamily="18" charset="0"/>
              </a:rPr>
              <a:t>GOOD JOB!!</a:t>
            </a:r>
            <a:endParaRPr lang="ru-RU" sz="4700" b="1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38250" y="784225"/>
            <a:ext cx="6399213" cy="576263"/>
          </a:xfrm>
        </p:spPr>
        <p:txBody>
          <a:bodyPr anchor="b">
            <a:normAutofit/>
          </a:bodyPr>
          <a:lstStyle/>
          <a:p>
            <a:r>
              <a:rPr lang="en-US" sz="6600">
                <a:latin typeface="Garamond" pitchFamily="18" charset="0"/>
              </a:rPr>
              <a:t>HOMETASK</a:t>
            </a:r>
            <a:endParaRPr lang="ru-RU" sz="6600"/>
          </a:p>
        </p:txBody>
      </p:sp>
      <p:sp>
        <p:nvSpPr>
          <p:cNvPr id="22530" name="Объект 2"/>
          <p:cNvSpPr>
            <a:spLocks noGrp="1"/>
          </p:cNvSpPr>
          <p:nvPr>
            <p:ph idx="4294967295"/>
          </p:nvPr>
        </p:nvSpPr>
        <p:spPr>
          <a:xfrm>
            <a:off x="1042988" y="1916113"/>
            <a:ext cx="7129462" cy="4391025"/>
          </a:xfrm>
        </p:spPr>
        <p:txBody>
          <a:bodyPr/>
          <a:lstStyle/>
          <a:p>
            <a:pPr marL="0" indent="0">
              <a:lnSpc>
                <a:spcPct val="140000"/>
              </a:lnSpc>
            </a:pPr>
            <a:endParaRPr lang="en-US" sz="2600"/>
          </a:p>
          <a:p>
            <a:pPr marL="0" indent="0" algn="ctr">
              <a:lnSpc>
                <a:spcPct val="140000"/>
              </a:lnSpc>
            </a:pPr>
            <a:r>
              <a:rPr lang="en-US" sz="9600"/>
              <a:t>ex.8 p.17</a:t>
            </a:r>
          </a:p>
          <a:p>
            <a:pPr marL="0" indent="0">
              <a:lnSpc>
                <a:spcPct val="140000"/>
              </a:lnSpc>
            </a:pPr>
            <a:endParaRPr lang="ru-RU" sz="260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b">
            <a:normAutofit/>
          </a:bodyPr>
          <a:lstStyle/>
          <a:p>
            <a:endParaRPr lang="ru-RU"/>
          </a:p>
        </p:txBody>
      </p:sp>
      <p:sp>
        <p:nvSpPr>
          <p:cNvPr id="23554" name="Объект 2"/>
          <p:cNvSpPr>
            <a:spLocks noGrp="1"/>
          </p:cNvSpPr>
          <p:nvPr>
            <p:ph idx="4294967295"/>
          </p:nvPr>
        </p:nvSpPr>
        <p:spPr>
          <a:xfrm>
            <a:off x="1371600" y="1052513"/>
            <a:ext cx="6400800" cy="4433887"/>
          </a:xfrm>
        </p:spPr>
        <p:txBody>
          <a:bodyPr/>
          <a:lstStyle/>
          <a:p>
            <a:pPr marL="0" indent="0" algn="ctr">
              <a:buFontTx/>
              <a:buNone/>
            </a:pPr>
            <a:endParaRPr lang="en-US" sz="7200">
              <a:latin typeface="Garamond" pitchFamily="18" charset="0"/>
            </a:endParaRPr>
          </a:p>
          <a:p>
            <a:pPr marL="0" indent="0" algn="ctr">
              <a:buFontTx/>
              <a:buNone/>
            </a:pPr>
            <a:r>
              <a:rPr lang="en-US" sz="7200">
                <a:latin typeface="Garamond" pitchFamily="18" charset="0"/>
              </a:rPr>
              <a:t>Any Questions?</a:t>
            </a:r>
          </a:p>
          <a:p>
            <a:pPr marL="0" indent="0" algn="ctr">
              <a:buFontTx/>
              <a:buNone/>
            </a:pPr>
            <a:r>
              <a:rPr lang="en-US" sz="7200">
                <a:latin typeface="Garamond" pitchFamily="18" charset="0"/>
              </a:rPr>
              <a:t>Thank you for the lesson!</a:t>
            </a:r>
            <a:endParaRPr lang="ru-RU" sz="720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b">
            <a:normAutofit/>
          </a:bodyPr>
          <a:lstStyle/>
          <a:p>
            <a:endParaRPr lang="ru-RU"/>
          </a:p>
        </p:txBody>
      </p:sp>
      <p:pic>
        <p:nvPicPr>
          <p:cNvPr id="12290" name="1 Imagen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403350" y="1196975"/>
            <a:ext cx="6481763" cy="2879725"/>
          </a:xfrm>
        </p:spPr>
      </p:pic>
      <p:sp>
        <p:nvSpPr>
          <p:cNvPr id="5" name="Прямоугольник 4"/>
          <p:cNvSpPr/>
          <p:nvPr/>
        </p:nvSpPr>
        <p:spPr>
          <a:xfrm>
            <a:off x="1403350" y="3933825"/>
            <a:ext cx="6481763" cy="1311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GB" sz="8000" b="1"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At      On     In</a:t>
            </a:r>
            <a:endParaRPr lang="ru-RU" sz="8000" b="1"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b">
            <a:normAutofit/>
          </a:bodyPr>
          <a:lstStyle/>
          <a:p>
            <a:r>
              <a:rPr lang="en-US" b="1">
                <a:latin typeface="Garamond" pitchFamily="18" charset="0"/>
              </a:rPr>
              <a:t>AT</a:t>
            </a:r>
            <a:endParaRPr lang="ru-RU" b="1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68313" y="1341438"/>
            <a:ext cx="8229600" cy="3995737"/>
          </a:xfrm>
        </p:spPr>
        <p:txBody>
          <a:bodyPr>
            <a:normAutofit/>
          </a:bodyPr>
          <a:lstStyle/>
          <a:p>
            <a:pPr marL="0" indent="0">
              <a:lnSpc>
                <a:spcPct val="140000"/>
              </a:lnSpc>
              <a:buFontTx/>
              <a:buNone/>
            </a:pPr>
            <a:r>
              <a:rPr lang="en-US" sz="4700">
                <a:latin typeface="Garamond" pitchFamily="18" charset="0"/>
              </a:rPr>
              <a:t>Use </a:t>
            </a:r>
            <a:r>
              <a:rPr lang="en-US" sz="4700" b="1">
                <a:latin typeface="Garamond" pitchFamily="18" charset="0"/>
              </a:rPr>
              <a:t>AT</a:t>
            </a:r>
            <a:r>
              <a:rPr lang="en-US" sz="4700">
                <a:latin typeface="Garamond" pitchFamily="18" charset="0"/>
              </a:rPr>
              <a:t> to show an exact time:</a:t>
            </a:r>
            <a:endParaRPr lang="ru-RU" sz="4700"/>
          </a:p>
          <a:p>
            <a:pPr marL="0" indent="0">
              <a:lnSpc>
                <a:spcPct val="140000"/>
              </a:lnSpc>
            </a:pPr>
            <a:r>
              <a:rPr lang="en-US" sz="4700">
                <a:latin typeface="Garamond" pitchFamily="18" charset="0"/>
              </a:rPr>
              <a:t>two o’clock</a:t>
            </a:r>
            <a:endParaRPr lang="ru-RU" sz="4700"/>
          </a:p>
          <a:p>
            <a:pPr marL="0" indent="0">
              <a:lnSpc>
                <a:spcPct val="140000"/>
              </a:lnSpc>
            </a:pPr>
            <a:r>
              <a:rPr lang="en-US" sz="4700">
                <a:latin typeface="Garamond" pitchFamily="18" charset="0"/>
              </a:rPr>
              <a:t>midnight / noon</a:t>
            </a:r>
            <a:endParaRPr lang="ru-RU" sz="4700"/>
          </a:p>
          <a:p>
            <a:pPr marL="0" indent="0">
              <a:lnSpc>
                <a:spcPct val="140000"/>
              </a:lnSpc>
            </a:pPr>
            <a:r>
              <a:rPr lang="en-US" sz="4700">
                <a:latin typeface="Garamond" pitchFamily="18" charset="0"/>
              </a:rPr>
              <a:t>the moment, etc.</a:t>
            </a:r>
            <a:endParaRPr lang="ru-RU" sz="4700"/>
          </a:p>
          <a:p>
            <a:pPr marL="0" indent="0">
              <a:lnSpc>
                <a:spcPct val="140000"/>
              </a:lnSpc>
            </a:pPr>
            <a:endParaRPr lang="ru-RU" sz="3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b">
            <a:normAutofit/>
          </a:bodyPr>
          <a:lstStyle/>
          <a:p>
            <a:r>
              <a:rPr lang="en-US" b="1">
                <a:latin typeface="Garamond" pitchFamily="18" charset="0"/>
              </a:rPr>
              <a:t>ON</a:t>
            </a:r>
            <a:endParaRPr lang="ru-RU" b="1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39750" y="1412875"/>
            <a:ext cx="8229600" cy="3995738"/>
          </a:xfrm>
        </p:spPr>
        <p:txBody>
          <a:bodyPr>
            <a:normAutofit/>
          </a:bodyPr>
          <a:lstStyle/>
          <a:p>
            <a:pPr marL="0" indent="0">
              <a:lnSpc>
                <a:spcPct val="140000"/>
              </a:lnSpc>
              <a:buFontTx/>
              <a:buNone/>
            </a:pPr>
            <a:r>
              <a:rPr lang="en-US" sz="4700">
                <a:latin typeface="Garamond" pitchFamily="18" charset="0"/>
              </a:rPr>
              <a:t>Use </a:t>
            </a:r>
            <a:r>
              <a:rPr lang="en-US" sz="4700" b="1">
                <a:latin typeface="Garamond" pitchFamily="18" charset="0"/>
              </a:rPr>
              <a:t>ON</a:t>
            </a:r>
            <a:r>
              <a:rPr lang="en-US" sz="4700">
                <a:latin typeface="Garamond" pitchFamily="18" charset="0"/>
              </a:rPr>
              <a:t> with </a:t>
            </a:r>
            <a:endParaRPr lang="ru-RU" sz="4700"/>
          </a:p>
          <a:p>
            <a:pPr marL="0" indent="0">
              <a:lnSpc>
                <a:spcPct val="140000"/>
              </a:lnSpc>
            </a:pPr>
            <a:r>
              <a:rPr lang="en-US" sz="4700">
                <a:latin typeface="Garamond" pitchFamily="18" charset="0"/>
              </a:rPr>
              <a:t>days of the week</a:t>
            </a:r>
            <a:endParaRPr lang="ru-RU" sz="4700"/>
          </a:p>
          <a:p>
            <a:pPr marL="0" indent="0">
              <a:lnSpc>
                <a:spcPct val="140000"/>
              </a:lnSpc>
            </a:pPr>
            <a:r>
              <a:rPr lang="en-US" sz="4700">
                <a:latin typeface="Garamond" pitchFamily="18" charset="0"/>
              </a:rPr>
              <a:t>dates</a:t>
            </a:r>
            <a:endParaRPr lang="ru-RU" sz="4700"/>
          </a:p>
          <a:p>
            <a:pPr marL="0" indent="0">
              <a:lnSpc>
                <a:spcPct val="140000"/>
              </a:lnSpc>
            </a:pPr>
            <a:r>
              <a:rPr lang="en-US" sz="4700">
                <a:latin typeface="Garamond" pitchFamily="18" charset="0"/>
              </a:rPr>
              <a:t>special holidays</a:t>
            </a:r>
            <a:endParaRPr lang="ru-RU" sz="4700"/>
          </a:p>
          <a:p>
            <a:pPr marL="0" indent="0">
              <a:lnSpc>
                <a:spcPct val="140000"/>
              </a:lnSpc>
            </a:pPr>
            <a:endParaRPr lang="ru-RU" sz="3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b">
            <a:normAutofit/>
          </a:bodyPr>
          <a:lstStyle/>
          <a:p>
            <a:r>
              <a:rPr lang="en-US" b="1">
                <a:latin typeface="Garamond" pitchFamily="18" charset="0"/>
              </a:rPr>
              <a:t>IN</a:t>
            </a:r>
            <a:endParaRPr lang="ru-RU" b="1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187450" y="1412875"/>
            <a:ext cx="6400800" cy="3265488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FontTx/>
              <a:buNone/>
            </a:pPr>
            <a:r>
              <a:rPr lang="en-US" sz="4400">
                <a:latin typeface="Garamond" pitchFamily="18" charset="0"/>
              </a:rPr>
              <a:t>Use </a:t>
            </a:r>
            <a:r>
              <a:rPr lang="en-US" sz="4400" b="1">
                <a:latin typeface="Garamond" pitchFamily="18" charset="0"/>
              </a:rPr>
              <a:t>IN</a:t>
            </a:r>
            <a:r>
              <a:rPr lang="en-US" sz="4400">
                <a:latin typeface="Garamond" pitchFamily="18" charset="0"/>
              </a:rPr>
              <a:t> with </a:t>
            </a:r>
            <a:endParaRPr lang="ru-RU" sz="4400"/>
          </a:p>
          <a:p>
            <a:pPr marL="0" indent="0">
              <a:lnSpc>
                <a:spcPct val="130000"/>
              </a:lnSpc>
            </a:pPr>
            <a:r>
              <a:rPr lang="en-US" sz="4400">
                <a:latin typeface="Garamond" pitchFamily="18" charset="0"/>
              </a:rPr>
              <a:t>parts of the day</a:t>
            </a:r>
            <a:endParaRPr lang="ru-RU" sz="4400"/>
          </a:p>
          <a:p>
            <a:pPr marL="0" indent="0">
              <a:lnSpc>
                <a:spcPct val="130000"/>
              </a:lnSpc>
            </a:pPr>
            <a:r>
              <a:rPr lang="en-US" sz="4400">
                <a:latin typeface="Garamond" pitchFamily="18" charset="0"/>
              </a:rPr>
              <a:t>months </a:t>
            </a:r>
            <a:endParaRPr lang="ru-RU" sz="4400"/>
          </a:p>
          <a:p>
            <a:pPr marL="0" indent="0">
              <a:lnSpc>
                <a:spcPct val="130000"/>
              </a:lnSpc>
            </a:pPr>
            <a:r>
              <a:rPr lang="en-US" sz="4400">
                <a:latin typeface="Garamond" pitchFamily="18" charset="0"/>
              </a:rPr>
              <a:t>years</a:t>
            </a:r>
            <a:endParaRPr lang="ru-RU" sz="4400"/>
          </a:p>
          <a:p>
            <a:pPr marL="0" indent="0">
              <a:lnSpc>
                <a:spcPct val="130000"/>
              </a:lnSpc>
            </a:pPr>
            <a:r>
              <a:rPr lang="en-US" sz="4400">
                <a:latin typeface="Garamond" pitchFamily="18" charset="0"/>
              </a:rPr>
              <a:t>long periods, duration</a:t>
            </a:r>
            <a:endParaRPr lang="ru-RU" sz="4400"/>
          </a:p>
          <a:p>
            <a:pPr marL="0" indent="0">
              <a:lnSpc>
                <a:spcPct val="130000"/>
              </a:lnSpc>
            </a:pPr>
            <a:endParaRPr lang="ru-RU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b">
            <a:norm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</p:nvPr>
        </p:nvGraphicFramePr>
        <p:xfrm>
          <a:off x="699297" y="422401"/>
          <a:ext cx="7602532" cy="6162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b">
            <a:normAutofit/>
          </a:bodyPr>
          <a:lstStyle/>
          <a:p>
            <a:endParaRPr lang="ru-RU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620713"/>
            <a:ext cx="8893175" cy="5626100"/>
          </a:xfr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12888" y="241300"/>
            <a:ext cx="6335712" cy="288925"/>
          </a:xfrm>
        </p:spPr>
        <p:txBody>
          <a:bodyPr anchor="b">
            <a:normAutofit/>
          </a:bodyPr>
          <a:lstStyle/>
          <a:p>
            <a:r>
              <a:rPr lang="en-US" sz="4000">
                <a:latin typeface="Garamond" pitchFamily="18" charset="0"/>
              </a:rPr>
              <a:t>PRACTICE</a:t>
            </a:r>
            <a:endParaRPr lang="ru-RU" sz="4000"/>
          </a:p>
        </p:txBody>
      </p:sp>
      <p:sp>
        <p:nvSpPr>
          <p:cNvPr id="18434" name="Объект 2"/>
          <p:cNvSpPr>
            <a:spLocks noGrp="1"/>
          </p:cNvSpPr>
          <p:nvPr>
            <p:ph idx="4294967295"/>
          </p:nvPr>
        </p:nvSpPr>
        <p:spPr>
          <a:xfrm>
            <a:off x="684213" y="692150"/>
            <a:ext cx="7488237" cy="4359275"/>
          </a:xfrm>
        </p:spPr>
        <p:txBody>
          <a:bodyPr/>
          <a:lstStyle/>
          <a:p>
            <a:pPr marL="0" indent="0">
              <a:lnSpc>
                <a:spcPct val="130000"/>
              </a:lnSpc>
            </a:pPr>
            <a:r>
              <a:rPr lang="ru-RU" sz="3600" b="1"/>
              <a:t>1.</a:t>
            </a:r>
            <a:r>
              <a:rPr lang="en-US" sz="3600" b="1">
                <a:latin typeface="Garamond" pitchFamily="18" charset="0"/>
              </a:rPr>
              <a:t>What do you usually do ______ the weekend?</a:t>
            </a:r>
            <a:endParaRPr lang="ru-RU" sz="3600" b="1"/>
          </a:p>
          <a:p>
            <a:pPr marL="0" indent="0">
              <a:lnSpc>
                <a:spcPct val="130000"/>
              </a:lnSpc>
            </a:pPr>
            <a:r>
              <a:rPr lang="ru-RU" sz="3600" b="1"/>
              <a:t>2.</a:t>
            </a:r>
            <a:r>
              <a:rPr lang="en-US" sz="3600" b="1">
                <a:latin typeface="Garamond" pitchFamily="18" charset="0"/>
              </a:rPr>
              <a:t>My father doesn’t work ______ Saturdays.</a:t>
            </a:r>
            <a:endParaRPr lang="ru-RU" sz="3600" b="1"/>
          </a:p>
          <a:p>
            <a:pPr marL="0" indent="0">
              <a:lnSpc>
                <a:spcPct val="130000"/>
              </a:lnSpc>
            </a:pPr>
            <a:r>
              <a:rPr lang="ru-RU" sz="3600" b="1"/>
              <a:t>3.</a:t>
            </a:r>
            <a:r>
              <a:rPr lang="en-US" sz="3600" b="1">
                <a:latin typeface="Garamond" pitchFamily="18" charset="0"/>
              </a:rPr>
              <a:t>The film starts ______ 11.00 p.m. and finishes ______ midnight.</a:t>
            </a:r>
            <a:endParaRPr lang="ru-RU" sz="3600" b="1"/>
          </a:p>
          <a:p>
            <a:pPr marL="0" indent="0">
              <a:lnSpc>
                <a:spcPct val="130000"/>
              </a:lnSpc>
            </a:pPr>
            <a:r>
              <a:rPr lang="ru-RU" sz="3600" b="1"/>
              <a:t>4.</a:t>
            </a:r>
            <a:r>
              <a:rPr lang="en-US" sz="3600" b="1">
                <a:latin typeface="Garamond" pitchFamily="18" charset="0"/>
              </a:rPr>
              <a:t>______ spring, my garden is full of flowers. </a:t>
            </a:r>
            <a:endParaRPr lang="ru-RU" sz="3600" b="1"/>
          </a:p>
          <a:p>
            <a:pPr marL="0" indent="0">
              <a:lnSpc>
                <a:spcPct val="130000"/>
              </a:lnSpc>
            </a:pPr>
            <a:r>
              <a:rPr lang="ru-RU" sz="3600" b="1"/>
              <a:t>5.</a:t>
            </a:r>
            <a:r>
              <a:rPr lang="en-US" sz="3600" b="1">
                <a:latin typeface="Garamond" pitchFamily="18" charset="0"/>
              </a:rPr>
              <a:t>William Shakespeare was born ______ 1564.</a:t>
            </a:r>
            <a:endParaRPr lang="ru-RU" sz="3600" b="1"/>
          </a:p>
          <a:p>
            <a:pPr marL="0" indent="0">
              <a:lnSpc>
                <a:spcPct val="130000"/>
              </a:lnSpc>
            </a:pPr>
            <a:r>
              <a:rPr lang="ru-RU" sz="3600" b="1"/>
              <a:t>6.</a:t>
            </a:r>
            <a:r>
              <a:rPr lang="en-US" sz="3600" b="1">
                <a:latin typeface="Garamond" pitchFamily="18" charset="0"/>
              </a:rPr>
              <a:t>My mum’s birthday is ______ the 5</a:t>
            </a:r>
            <a:r>
              <a:rPr lang="en-US" sz="3600" b="1" baseline="30000">
                <a:latin typeface="Garamond" pitchFamily="18" charset="0"/>
              </a:rPr>
              <a:t>th </a:t>
            </a:r>
            <a:r>
              <a:rPr lang="en-US" sz="3600" b="1">
                <a:latin typeface="Garamond" pitchFamily="18" charset="0"/>
              </a:rPr>
              <a:t>of  May.</a:t>
            </a:r>
            <a:endParaRPr lang="ru-RU" sz="3600" b="1"/>
          </a:p>
          <a:p>
            <a:pPr marL="0" indent="0">
              <a:lnSpc>
                <a:spcPct val="130000"/>
              </a:lnSpc>
            </a:pPr>
            <a:r>
              <a:rPr lang="ru-RU" sz="3600" b="1"/>
              <a:t>7.</a:t>
            </a:r>
            <a:r>
              <a:rPr lang="en-US" sz="3600" b="1">
                <a:latin typeface="Garamond" pitchFamily="18" charset="0"/>
              </a:rPr>
              <a:t>Our office is closed ______ August.</a:t>
            </a:r>
            <a:endParaRPr lang="ru-RU" sz="3600" b="1"/>
          </a:p>
          <a:p>
            <a:pPr marL="0" indent="0">
              <a:lnSpc>
                <a:spcPct val="130000"/>
              </a:lnSpc>
            </a:pPr>
            <a:r>
              <a:rPr lang="ru-RU" sz="3600" b="1"/>
              <a:t>8.</a:t>
            </a:r>
            <a:r>
              <a:rPr lang="en-US" sz="3600" b="1">
                <a:latin typeface="Garamond" pitchFamily="18" charset="0"/>
              </a:rPr>
              <a:t>There are a lot of stars in the sky ______ night.</a:t>
            </a:r>
            <a:endParaRPr lang="ru-RU" sz="3600" b="1"/>
          </a:p>
          <a:p>
            <a:pPr marL="0" indent="0">
              <a:lnSpc>
                <a:spcPct val="130000"/>
              </a:lnSpc>
            </a:pPr>
            <a:r>
              <a:rPr lang="ru-RU" sz="3600" b="1"/>
              <a:t>9.</a:t>
            </a:r>
            <a:r>
              <a:rPr lang="en-US" sz="3600" b="1">
                <a:latin typeface="Garamond" pitchFamily="18" charset="0"/>
              </a:rPr>
              <a:t>______ Christmas Day children usually receive a lot of presents.</a:t>
            </a:r>
            <a:endParaRPr lang="ru-RU" sz="3600" b="1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 idx="4294967295"/>
          </p:nvPr>
        </p:nvSpPr>
        <p:spPr/>
        <p:txBody>
          <a:bodyPr anchor="b">
            <a:normAutofit/>
          </a:bodyPr>
          <a:lstStyle/>
          <a:p>
            <a:endParaRPr lang="ru-RU"/>
          </a:p>
        </p:txBody>
      </p:sp>
      <p:sp>
        <p:nvSpPr>
          <p:cNvPr id="19458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0"/>
            <a:ext cx="8229600" cy="4495800"/>
          </a:xfrm>
        </p:spPr>
        <p:txBody>
          <a:bodyPr/>
          <a:lstStyle/>
          <a:p>
            <a:pPr marL="0" indent="0">
              <a:lnSpc>
                <a:spcPct val="130000"/>
              </a:lnSpc>
            </a:pPr>
            <a:r>
              <a:rPr lang="ru-RU" sz="3600" b="1"/>
              <a:t>10. </a:t>
            </a:r>
            <a:r>
              <a:rPr lang="en-US" sz="3600" b="1">
                <a:latin typeface="Garamond" pitchFamily="18" charset="0"/>
              </a:rPr>
              <a:t>I never go home ______ lunchtime</a:t>
            </a:r>
            <a:endParaRPr lang="ru-RU" sz="3600" b="1"/>
          </a:p>
          <a:p>
            <a:pPr marL="0" indent="0">
              <a:lnSpc>
                <a:spcPct val="130000"/>
              </a:lnSpc>
            </a:pPr>
            <a:r>
              <a:rPr lang="ru-RU" sz="3600" b="1"/>
              <a:t>11. </a:t>
            </a:r>
            <a:r>
              <a:rPr lang="en-US" sz="3600" b="1">
                <a:latin typeface="Garamond" pitchFamily="18" charset="0"/>
              </a:rPr>
              <a:t>My best friend always phones me ______ the evening.</a:t>
            </a:r>
            <a:endParaRPr lang="ru-RU" sz="3600" b="1"/>
          </a:p>
          <a:p>
            <a:pPr marL="0" indent="0">
              <a:lnSpc>
                <a:spcPct val="130000"/>
              </a:lnSpc>
            </a:pPr>
            <a:r>
              <a:rPr lang="ru-RU" sz="3600" b="1"/>
              <a:t>12. </a:t>
            </a:r>
            <a:r>
              <a:rPr lang="en-US" sz="3600" b="1">
                <a:latin typeface="Garamond" pitchFamily="18" charset="0"/>
              </a:rPr>
              <a:t>______ my birthday I always have a big party. </a:t>
            </a:r>
            <a:endParaRPr lang="ru-RU" sz="3600" b="1"/>
          </a:p>
          <a:p>
            <a:pPr marL="0" indent="0">
              <a:lnSpc>
                <a:spcPct val="130000"/>
              </a:lnSpc>
            </a:pPr>
            <a:r>
              <a:rPr lang="ru-RU" sz="3600" b="1"/>
              <a:t>13. </a:t>
            </a:r>
            <a:r>
              <a:rPr lang="en-US" sz="3600" b="1">
                <a:latin typeface="Garamond" pitchFamily="18" charset="0"/>
              </a:rPr>
              <a:t>My family sometimes goes skiing for a week ______ Christmas.</a:t>
            </a:r>
            <a:endParaRPr lang="ru-RU" sz="3600" b="1"/>
          </a:p>
          <a:p>
            <a:pPr marL="0" indent="0">
              <a:lnSpc>
                <a:spcPct val="130000"/>
              </a:lnSpc>
            </a:pPr>
            <a:r>
              <a:rPr lang="ru-RU" sz="3600" b="1"/>
              <a:t>14. </a:t>
            </a:r>
            <a:r>
              <a:rPr lang="en-US" sz="3600" b="1">
                <a:latin typeface="Garamond" pitchFamily="18" charset="0"/>
              </a:rPr>
              <a:t>I love reading in bed ______ Sunday mornings.</a:t>
            </a:r>
            <a:endParaRPr lang="ru-RU" sz="3600" b="1"/>
          </a:p>
          <a:p>
            <a:pPr marL="0" indent="0">
              <a:lnSpc>
                <a:spcPct val="130000"/>
              </a:lnSpc>
            </a:pPr>
            <a:endParaRPr lang="ru-RU" sz="3600"/>
          </a:p>
          <a:p>
            <a:pPr marL="0" indent="0">
              <a:buFontTx/>
              <a:buNone/>
            </a:pPr>
            <a:endParaRPr lang="ru-RU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183</TotalTime>
  <Words>212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</vt:lpstr>
      <vt:lpstr>Constantia</vt:lpstr>
      <vt:lpstr>Wingdings</vt:lpstr>
      <vt:lpstr>Calibri</vt:lpstr>
      <vt:lpstr>Garamond</vt:lpstr>
      <vt:lpstr>Кутюр</vt:lpstr>
      <vt:lpstr>Кутюр</vt:lpstr>
      <vt:lpstr>Кутюр</vt:lpstr>
      <vt:lpstr>Кутюр</vt:lpstr>
      <vt:lpstr>Вершина горы</vt:lpstr>
      <vt:lpstr>TIME PREPOSITIONS</vt:lpstr>
      <vt:lpstr>Слайд 2</vt:lpstr>
      <vt:lpstr>AT</vt:lpstr>
      <vt:lpstr>ON</vt:lpstr>
      <vt:lpstr>IN</vt:lpstr>
      <vt:lpstr>Слайд 6</vt:lpstr>
      <vt:lpstr>Слайд 7</vt:lpstr>
      <vt:lpstr>PRACTICE</vt:lpstr>
      <vt:lpstr>Слайд 9</vt:lpstr>
      <vt:lpstr>PUT ALL YOUR ANSWERS INTO BAGS</vt:lpstr>
      <vt:lpstr>CHECK YOURSELF</vt:lpstr>
      <vt:lpstr>HOMETASK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Prepositions</dc:title>
  <dc:creator>Vika</dc:creator>
  <cp:lastModifiedBy>Катерина</cp:lastModifiedBy>
  <cp:revision>8</cp:revision>
  <dcterms:created xsi:type="dcterms:W3CDTF">2017-11-14T07:07:43Z</dcterms:created>
  <dcterms:modified xsi:type="dcterms:W3CDTF">2022-05-11T03:00:12Z</dcterms:modified>
</cp:coreProperties>
</file>