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C0C91-FD48-4A42-BB41-64E10B97BE3C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E2437-648C-472D-B043-FAB572363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8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E2437-648C-472D-B043-FAB572363AD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452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E2437-648C-472D-B043-FAB572363AD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7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E2437-648C-472D-B043-FAB572363AD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867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92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5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31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1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1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1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46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4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4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BC17EF7-3D11-4855-B788-5FB1164AECFE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85D4EB9-A25D-4B90-A093-866F55580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1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Eating traditions In great Britain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78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5709313"/>
          </a:xfrm>
        </p:spPr>
        <p:txBody>
          <a:bodyPr>
            <a:norm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[ð</a:t>
            </a: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знаю забавного зайку.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868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7.userapi.com/impg/chNlhsbpSUhrYsOFUz-tYQmAZwIuAbFncfGopA/U8VLYV2JtaE.jpg?size=960x720&amp;quality=96&amp;sign=46a63b387e82047dd9af56127545d21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1" y="245659"/>
            <a:ext cx="11758921" cy="638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61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Bacon – </a:t>
            </a:r>
            <a:r>
              <a:rPr lang="en-US" sz="4800" b="1" dirty="0"/>
              <a:t> [ˈ</a:t>
            </a:r>
            <a:r>
              <a:rPr lang="en-US" sz="4800" b="1" dirty="0" err="1" smtClean="0"/>
              <a:t>beɪ.kən</a:t>
            </a:r>
            <a:r>
              <a:rPr lang="en-US" sz="4800" b="1" dirty="0"/>
              <a:t>]</a:t>
            </a:r>
            <a:endParaRPr lang="ru-RU" sz="4800" b="1" dirty="0"/>
          </a:p>
        </p:txBody>
      </p:sp>
      <p:pic>
        <p:nvPicPr>
          <p:cNvPr id="2050" name="Picture 2" descr="https://i.pinimg.com/originals/d3/a5/69/d3a56903f23990cba312d44fc5076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74" y="2116085"/>
            <a:ext cx="6468014" cy="431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30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Mushroom – </a:t>
            </a:r>
            <a:r>
              <a:rPr lang="en-US" sz="4800" b="1" dirty="0"/>
              <a:t>[ˈ</a:t>
            </a:r>
            <a:r>
              <a:rPr lang="en-US" sz="4800" b="1" dirty="0" err="1"/>
              <a:t>mʌʃ.ruːm</a:t>
            </a:r>
            <a:r>
              <a:rPr lang="en-US" sz="4800" b="1" dirty="0"/>
              <a:t>]</a:t>
            </a:r>
            <a:endParaRPr lang="ru-RU" sz="4800" b="1" dirty="0"/>
          </a:p>
        </p:txBody>
      </p:sp>
      <p:pic>
        <p:nvPicPr>
          <p:cNvPr id="3074" name="Picture 2" descr="https://s1.1zoom.ru/big3/561/Mushrooms_White_background_Three_3_White_551895_8548x65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51" y="1836359"/>
            <a:ext cx="5561495" cy="429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45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Cereal – </a:t>
            </a:r>
            <a:r>
              <a:rPr lang="en-US" sz="4800" b="1" dirty="0"/>
              <a:t>[ˈ</a:t>
            </a:r>
            <a:r>
              <a:rPr lang="en-US" sz="4800" b="1" dirty="0" err="1"/>
              <a:t>sɪə.ri.əl</a:t>
            </a:r>
            <a:r>
              <a:rPr lang="en-US" sz="4800" b="1" dirty="0"/>
              <a:t>]</a:t>
            </a:r>
            <a:endParaRPr lang="ru-RU" sz="4800" b="1" dirty="0"/>
          </a:p>
        </p:txBody>
      </p:sp>
      <p:pic>
        <p:nvPicPr>
          <p:cNvPr id="4098" name="Picture 2" descr="https://www.healthymummy.com/wp-content/uploads/2017/07/iStock-175418464-1024x7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9" y="1965960"/>
            <a:ext cx="5945012" cy="423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8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Porridge – </a:t>
            </a:r>
            <a:r>
              <a:rPr lang="en-US" sz="4800" b="1" dirty="0"/>
              <a:t>[ˈ</a:t>
            </a:r>
            <a:r>
              <a:rPr lang="en-US" sz="4800" b="1" dirty="0" err="1"/>
              <a:t>pɒr.ɪdʒ</a:t>
            </a:r>
            <a:r>
              <a:rPr lang="en-US" sz="4800" b="1" dirty="0"/>
              <a:t>]</a:t>
            </a:r>
            <a:endParaRPr lang="ru-RU" sz="4800" b="1" dirty="0"/>
          </a:p>
        </p:txBody>
      </p:sp>
      <p:pic>
        <p:nvPicPr>
          <p:cNvPr id="5122" name="Picture 2" descr="https://media.baamboozle.com/uploads/images/101478/1606724546_2959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44" y="1870426"/>
            <a:ext cx="6088585" cy="397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06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2F9F1924-03E8-754D-B551-8C0B218334CA}"/>
              </a:ext>
            </a:extLst>
          </p:cNvPr>
          <p:cNvSpPr/>
          <p:nvPr/>
        </p:nvSpPr>
        <p:spPr>
          <a:xfrm rot="5400000">
            <a:off x="4651549" y="1195036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eggs</a:t>
            </a:r>
            <a:endParaRPr lang="ru-RU" sz="2800" dirty="0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13F7CDA3-6A64-BE4D-B01D-E08772F01DD5}"/>
              </a:ext>
            </a:extLst>
          </p:cNvPr>
          <p:cNvSpPr/>
          <p:nvPr/>
        </p:nvSpPr>
        <p:spPr>
          <a:xfrm rot="17893594">
            <a:off x="5775538" y="1202833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cheese</a:t>
            </a:r>
            <a:endParaRPr lang="ru-RU" sz="28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63BF74C7-ECDC-0C40-9CA3-017559FA0386}"/>
              </a:ext>
            </a:extLst>
          </p:cNvPr>
          <p:cNvSpPr/>
          <p:nvPr/>
        </p:nvSpPr>
        <p:spPr>
          <a:xfrm rot="19813309">
            <a:off x="6767262" y="1809678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cereal</a:t>
            </a:r>
            <a:endParaRPr lang="ru-RU" sz="2800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822AA6A0-6D2D-814A-9FED-86224CBDFD31}"/>
              </a:ext>
            </a:extLst>
          </p:cNvPr>
          <p:cNvSpPr/>
          <p:nvPr/>
        </p:nvSpPr>
        <p:spPr>
          <a:xfrm>
            <a:off x="7140722" y="3073639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Orange juice</a:t>
            </a:r>
            <a:endParaRPr lang="ru-RU" sz="2800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CC9C4D9F-E953-664A-869D-FB16FD940A40}"/>
              </a:ext>
            </a:extLst>
          </p:cNvPr>
          <p:cNvSpPr/>
          <p:nvPr/>
        </p:nvSpPr>
        <p:spPr>
          <a:xfrm rot="2315208">
            <a:off x="6552458" y="4123030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coffee</a:t>
            </a:r>
            <a:endParaRPr lang="ru-RU" sz="2800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FA9A8089-311A-3048-A869-C2C12321FC39}"/>
              </a:ext>
            </a:extLst>
          </p:cNvPr>
          <p:cNvSpPr/>
          <p:nvPr/>
        </p:nvSpPr>
        <p:spPr>
          <a:xfrm rot="3952017">
            <a:off x="5602987" y="4630414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   Boiled oats</a:t>
            </a:r>
            <a:endParaRPr lang="ru-RU" sz="28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3A99636D-C8AE-F547-AAB2-29BD56A5A1B5}"/>
              </a:ext>
            </a:extLst>
          </p:cNvPr>
          <p:cNvSpPr/>
          <p:nvPr/>
        </p:nvSpPr>
        <p:spPr>
          <a:xfrm rot="5400000">
            <a:off x="4668759" y="4788564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porridge</a:t>
            </a:r>
            <a:endParaRPr lang="ru-RU" sz="2800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5B7DFE70-63BD-D44B-9148-60C3E5612ED8}"/>
              </a:ext>
            </a:extLst>
          </p:cNvPr>
          <p:cNvSpPr/>
          <p:nvPr/>
        </p:nvSpPr>
        <p:spPr>
          <a:xfrm rot="17991256">
            <a:off x="3595490" y="4710967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mushrooms</a:t>
            </a:r>
            <a:endParaRPr lang="ru-RU" sz="2800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BBA1B0CA-8B85-D341-BA5C-09E41DE6717B}"/>
              </a:ext>
            </a:extLst>
          </p:cNvPr>
          <p:cNvSpPr/>
          <p:nvPr/>
        </p:nvSpPr>
        <p:spPr>
          <a:xfrm rot="19727024">
            <a:off x="2824930" y="4016843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garlic</a:t>
            </a:r>
            <a:endParaRPr lang="ru-RU" sz="2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F3679C78-FA35-5043-A99D-92302D8C45FF}"/>
              </a:ext>
            </a:extLst>
          </p:cNvPr>
          <p:cNvSpPr/>
          <p:nvPr/>
        </p:nvSpPr>
        <p:spPr>
          <a:xfrm>
            <a:off x="2376977" y="3068554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oil</a:t>
            </a:r>
            <a:endParaRPr lang="ru-RU" sz="2800" dirty="0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513A7E8-3E0E-D848-AAFC-B5E780C47B5F}"/>
              </a:ext>
            </a:extLst>
          </p:cNvPr>
          <p:cNvSpPr/>
          <p:nvPr/>
        </p:nvSpPr>
        <p:spPr>
          <a:xfrm rot="1945058">
            <a:off x="2645720" y="2093554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toast</a:t>
            </a:r>
            <a:endParaRPr lang="ru-RU" sz="2800" dirty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FDDC9C38-95F3-C141-BED9-114B79002F27}"/>
              </a:ext>
            </a:extLst>
          </p:cNvPr>
          <p:cNvSpPr/>
          <p:nvPr/>
        </p:nvSpPr>
        <p:spPr>
          <a:xfrm rot="3702807">
            <a:off x="3535596" y="1420528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bacon</a:t>
            </a:r>
            <a:endParaRPr lang="ru-RU" sz="2800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519076F3-5DCA-2B4D-AC60-60ED34099850}"/>
              </a:ext>
            </a:extLst>
          </p:cNvPr>
          <p:cNvSpPr/>
          <p:nvPr/>
        </p:nvSpPr>
        <p:spPr>
          <a:xfrm>
            <a:off x="4934770" y="2503714"/>
            <a:ext cx="2752667" cy="190851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tx1"/>
                </a:solidFill>
                <a:latin typeface="Comic Sans MS" panose="030F0902030302020204" pitchFamily="66" charset="0"/>
              </a:rPr>
              <a:t>breakfast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7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3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9" grpId="0" animBg="1"/>
      <p:bldP spid="6" grpId="0" animBg="1"/>
      <p:bldP spid="11" grpId="0" animBg="1"/>
      <p:bldP spid="12" grpId="0" animBg="1"/>
      <p:bldP spid="8" grpId="0" animBg="1"/>
      <p:bldP spid="13" grpId="0" animBg="1"/>
      <p:bldP spid="14" grpId="0" animBg="1"/>
      <p:bldP spid="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Бази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38</TotalTime>
  <Words>49</Words>
  <Application>Microsoft Office PowerPoint</Application>
  <PresentationFormat>Широкоэкранный</PresentationFormat>
  <Paragraphs>22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Comic Sans MS</vt:lpstr>
      <vt:lpstr>Corbel</vt:lpstr>
      <vt:lpstr>Базис</vt:lpstr>
      <vt:lpstr>Eating traditions In great Britain</vt:lpstr>
      <vt:lpstr>TH  - [ð]     Я знаю забавного зайку.</vt:lpstr>
      <vt:lpstr>Презентация PowerPoint</vt:lpstr>
      <vt:lpstr>Bacon –  [ˈbeɪ.kən]</vt:lpstr>
      <vt:lpstr>Mushroom – [ˈmʌʃ.ruːm]</vt:lpstr>
      <vt:lpstr>Cereal – [ˈsɪə.ri.əl]</vt:lpstr>
      <vt:lpstr>Porridge – [ˈpɒr.ɪdʒ]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Eating traditions In great Britain</dc:title>
  <dc:creator>Солопова</dc:creator>
  <cp:lastModifiedBy>Солопова</cp:lastModifiedBy>
  <cp:revision>8</cp:revision>
  <dcterms:created xsi:type="dcterms:W3CDTF">2022-01-06T11:09:58Z</dcterms:created>
  <dcterms:modified xsi:type="dcterms:W3CDTF">2022-01-11T04:50:54Z</dcterms:modified>
</cp:coreProperties>
</file>